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0" r:id="rId2"/>
    <p:sldId id="307" r:id="rId3"/>
    <p:sldId id="315" r:id="rId4"/>
    <p:sldId id="340" r:id="rId5"/>
    <p:sldId id="320" r:id="rId6"/>
    <p:sldId id="341" r:id="rId7"/>
    <p:sldId id="311" r:id="rId8"/>
    <p:sldId id="342" r:id="rId9"/>
    <p:sldId id="344" r:id="rId10"/>
    <p:sldId id="379" r:id="rId11"/>
    <p:sldId id="328" r:id="rId12"/>
    <p:sldId id="284" r:id="rId13"/>
    <p:sldId id="285" r:id="rId14"/>
    <p:sldId id="287" r:id="rId15"/>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5FF"/>
    <a:srgbClr val="FF6884"/>
    <a:srgbClr val="D6BE8E"/>
    <a:srgbClr val="B1317A"/>
    <a:srgbClr val="FFD5FF"/>
    <a:srgbClr val="F000A0"/>
    <a:srgbClr val="DFB641"/>
    <a:srgbClr val="853B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25" autoAdjust="0"/>
    <p:restoredTop sz="94660"/>
  </p:normalViewPr>
  <p:slideViewPr>
    <p:cSldViewPr snapToGrid="0">
      <p:cViewPr varScale="1">
        <p:scale>
          <a:sx n="113" d="100"/>
          <a:sy n="113" d="100"/>
        </p:scale>
        <p:origin x="34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B2CB6-571E-4580-AC9A-105B9925E4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07BA6DE1-9579-43D9-8B2C-EEDD1AE775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86F25823-F2C4-4BB0-926F-453F366BC6A5}"/>
              </a:ext>
            </a:extLst>
          </p:cNvPr>
          <p:cNvSpPr>
            <a:spLocks noGrp="1"/>
          </p:cNvSpPr>
          <p:nvPr>
            <p:ph type="dt" sz="half" idx="10"/>
          </p:nvPr>
        </p:nvSpPr>
        <p:spPr/>
        <p:txBody>
          <a:bodyPr/>
          <a:lstStyle/>
          <a:p>
            <a:fld id="{0CCEE80A-7D8B-404F-B082-9FE1FE22FDD8}" type="datetimeFigureOut">
              <a:rPr lang="en-DE" smtClean="0"/>
              <a:t>07/01/2025</a:t>
            </a:fld>
            <a:endParaRPr lang="en-DE"/>
          </a:p>
        </p:txBody>
      </p:sp>
      <p:sp>
        <p:nvSpPr>
          <p:cNvPr id="5" name="Footer Placeholder 4">
            <a:extLst>
              <a:ext uri="{FF2B5EF4-FFF2-40B4-BE49-F238E27FC236}">
                <a16:creationId xmlns:a16="http://schemas.microsoft.com/office/drawing/2014/main" id="{8E404D6D-91D9-4E1D-BE69-4655EF3116DE}"/>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50F9BB4F-CF32-4864-9F84-15C06975DD94}"/>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1761123746"/>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513BF-78D0-4B3B-8219-6602836D4E5D}"/>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22B476E1-ADA8-4F05-A574-B02C0D1401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7541C56D-8199-45E2-AE87-CC059F2D548A}"/>
              </a:ext>
            </a:extLst>
          </p:cNvPr>
          <p:cNvSpPr>
            <a:spLocks noGrp="1"/>
          </p:cNvSpPr>
          <p:nvPr>
            <p:ph type="dt" sz="half" idx="10"/>
          </p:nvPr>
        </p:nvSpPr>
        <p:spPr/>
        <p:txBody>
          <a:bodyPr/>
          <a:lstStyle/>
          <a:p>
            <a:fld id="{0CCEE80A-7D8B-404F-B082-9FE1FE22FDD8}" type="datetimeFigureOut">
              <a:rPr lang="en-DE" smtClean="0"/>
              <a:t>07/01/2025</a:t>
            </a:fld>
            <a:endParaRPr lang="en-DE"/>
          </a:p>
        </p:txBody>
      </p:sp>
      <p:sp>
        <p:nvSpPr>
          <p:cNvPr id="5" name="Footer Placeholder 4">
            <a:extLst>
              <a:ext uri="{FF2B5EF4-FFF2-40B4-BE49-F238E27FC236}">
                <a16:creationId xmlns:a16="http://schemas.microsoft.com/office/drawing/2014/main" id="{BEC83B4D-0513-456F-BEE4-18CE24B2ABA6}"/>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DC91BF5C-FB76-47F2-8BE8-4C63BE26985F}"/>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4050536329"/>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E98FB0-FF3A-4467-A031-14313D6A559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4BFB57FF-6682-41D8-813D-CDDD91F081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D9E2A8A3-2D16-4D97-9AB9-DD0875CCE2CB}"/>
              </a:ext>
            </a:extLst>
          </p:cNvPr>
          <p:cNvSpPr>
            <a:spLocks noGrp="1"/>
          </p:cNvSpPr>
          <p:nvPr>
            <p:ph type="dt" sz="half" idx="10"/>
          </p:nvPr>
        </p:nvSpPr>
        <p:spPr/>
        <p:txBody>
          <a:bodyPr/>
          <a:lstStyle/>
          <a:p>
            <a:fld id="{0CCEE80A-7D8B-404F-B082-9FE1FE22FDD8}" type="datetimeFigureOut">
              <a:rPr lang="en-DE" smtClean="0"/>
              <a:t>07/01/2025</a:t>
            </a:fld>
            <a:endParaRPr lang="en-DE"/>
          </a:p>
        </p:txBody>
      </p:sp>
      <p:sp>
        <p:nvSpPr>
          <p:cNvPr id="5" name="Footer Placeholder 4">
            <a:extLst>
              <a:ext uri="{FF2B5EF4-FFF2-40B4-BE49-F238E27FC236}">
                <a16:creationId xmlns:a16="http://schemas.microsoft.com/office/drawing/2014/main" id="{BE38EC5F-58BE-4EA4-AAC2-2197ECD49008}"/>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7BACE9F4-5A46-49CB-9E10-5C3C7D39AFD9}"/>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2221935488"/>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D2C7-9524-47C8-9D58-38E459E4EF77}"/>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E7DD0CC9-BB0E-4D9A-8131-260A5ABC25F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64E94A32-1914-473B-829C-712E29CD084E}"/>
              </a:ext>
            </a:extLst>
          </p:cNvPr>
          <p:cNvSpPr>
            <a:spLocks noGrp="1"/>
          </p:cNvSpPr>
          <p:nvPr>
            <p:ph type="dt" sz="half" idx="10"/>
          </p:nvPr>
        </p:nvSpPr>
        <p:spPr/>
        <p:txBody>
          <a:bodyPr/>
          <a:lstStyle/>
          <a:p>
            <a:fld id="{0CCEE80A-7D8B-404F-B082-9FE1FE22FDD8}" type="datetimeFigureOut">
              <a:rPr lang="en-DE" smtClean="0"/>
              <a:t>07/01/2025</a:t>
            </a:fld>
            <a:endParaRPr lang="en-DE"/>
          </a:p>
        </p:txBody>
      </p:sp>
      <p:sp>
        <p:nvSpPr>
          <p:cNvPr id="5" name="Footer Placeholder 4">
            <a:extLst>
              <a:ext uri="{FF2B5EF4-FFF2-40B4-BE49-F238E27FC236}">
                <a16:creationId xmlns:a16="http://schemas.microsoft.com/office/drawing/2014/main" id="{15D6BA42-6D15-4CF7-B2D5-BE904812851A}"/>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751DA0CC-A9EA-41CD-A4BD-DA82574867E6}"/>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3461852756"/>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158F1-8AEA-4C02-B3AF-C328BD8B20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C7151D53-64EA-413D-88CE-C8839AA30D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9822A5-C5B8-4D9A-BB57-74B94934D1DD}"/>
              </a:ext>
            </a:extLst>
          </p:cNvPr>
          <p:cNvSpPr>
            <a:spLocks noGrp="1"/>
          </p:cNvSpPr>
          <p:nvPr>
            <p:ph type="dt" sz="half" idx="10"/>
          </p:nvPr>
        </p:nvSpPr>
        <p:spPr/>
        <p:txBody>
          <a:bodyPr/>
          <a:lstStyle/>
          <a:p>
            <a:fld id="{0CCEE80A-7D8B-404F-B082-9FE1FE22FDD8}" type="datetimeFigureOut">
              <a:rPr lang="en-DE" smtClean="0"/>
              <a:t>07/01/2025</a:t>
            </a:fld>
            <a:endParaRPr lang="en-DE"/>
          </a:p>
        </p:txBody>
      </p:sp>
      <p:sp>
        <p:nvSpPr>
          <p:cNvPr id="5" name="Footer Placeholder 4">
            <a:extLst>
              <a:ext uri="{FF2B5EF4-FFF2-40B4-BE49-F238E27FC236}">
                <a16:creationId xmlns:a16="http://schemas.microsoft.com/office/drawing/2014/main" id="{3B73C219-9EFF-49A0-B97B-910904817A10}"/>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FAAF487B-46E3-4061-A53B-96F333991CF9}"/>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1060654541"/>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6E5B1-236A-4ADF-834E-035902606D8A}"/>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0B67987A-E851-4F0A-B53D-07A2462D3C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45D21DF5-5F38-464C-A4AA-F686A3D1EC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665B39A9-E0FD-4607-AE27-628EA798573E}"/>
              </a:ext>
            </a:extLst>
          </p:cNvPr>
          <p:cNvSpPr>
            <a:spLocks noGrp="1"/>
          </p:cNvSpPr>
          <p:nvPr>
            <p:ph type="dt" sz="half" idx="10"/>
          </p:nvPr>
        </p:nvSpPr>
        <p:spPr/>
        <p:txBody>
          <a:bodyPr/>
          <a:lstStyle/>
          <a:p>
            <a:fld id="{0CCEE80A-7D8B-404F-B082-9FE1FE22FDD8}" type="datetimeFigureOut">
              <a:rPr lang="en-DE" smtClean="0"/>
              <a:t>07/01/2025</a:t>
            </a:fld>
            <a:endParaRPr lang="en-DE"/>
          </a:p>
        </p:txBody>
      </p:sp>
      <p:sp>
        <p:nvSpPr>
          <p:cNvPr id="6" name="Footer Placeholder 5">
            <a:extLst>
              <a:ext uri="{FF2B5EF4-FFF2-40B4-BE49-F238E27FC236}">
                <a16:creationId xmlns:a16="http://schemas.microsoft.com/office/drawing/2014/main" id="{BAA8E922-0F1E-49C8-AA4E-9EA0B63B5285}"/>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D3A413D4-436A-4FE3-B9A9-B1E5DCB29F89}"/>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450462399"/>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E3670-8A26-48EF-BFAF-75C8F09C3762}"/>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4F433A51-6199-4ED9-8876-0BF2EC618C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7DF57F-8D8B-476E-9AAD-5931116C84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8C48D2AD-BC86-4E70-AA27-65487F6229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B43212-AC00-4775-A4EE-825FDCB785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19C91D7E-5C94-4EF6-B2B9-376E241B314E}"/>
              </a:ext>
            </a:extLst>
          </p:cNvPr>
          <p:cNvSpPr>
            <a:spLocks noGrp="1"/>
          </p:cNvSpPr>
          <p:nvPr>
            <p:ph type="dt" sz="half" idx="10"/>
          </p:nvPr>
        </p:nvSpPr>
        <p:spPr/>
        <p:txBody>
          <a:bodyPr/>
          <a:lstStyle/>
          <a:p>
            <a:fld id="{0CCEE80A-7D8B-404F-B082-9FE1FE22FDD8}" type="datetimeFigureOut">
              <a:rPr lang="en-DE" smtClean="0"/>
              <a:t>07/01/2025</a:t>
            </a:fld>
            <a:endParaRPr lang="en-DE"/>
          </a:p>
        </p:txBody>
      </p:sp>
      <p:sp>
        <p:nvSpPr>
          <p:cNvPr id="8" name="Footer Placeholder 7">
            <a:extLst>
              <a:ext uri="{FF2B5EF4-FFF2-40B4-BE49-F238E27FC236}">
                <a16:creationId xmlns:a16="http://schemas.microsoft.com/office/drawing/2014/main" id="{29745555-9E55-4745-AD84-78D92F12BE76}"/>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E57EFAE3-ECB4-4A0D-B061-F91757F97A47}"/>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2420665463"/>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9FB24-8397-4C22-834D-7FE7600FE2CA}"/>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FA0F6BB7-E0FE-4765-843C-E2F29A0EF817}"/>
              </a:ext>
            </a:extLst>
          </p:cNvPr>
          <p:cNvSpPr>
            <a:spLocks noGrp="1"/>
          </p:cNvSpPr>
          <p:nvPr>
            <p:ph type="dt" sz="half" idx="10"/>
          </p:nvPr>
        </p:nvSpPr>
        <p:spPr/>
        <p:txBody>
          <a:bodyPr/>
          <a:lstStyle/>
          <a:p>
            <a:fld id="{0CCEE80A-7D8B-404F-B082-9FE1FE22FDD8}" type="datetimeFigureOut">
              <a:rPr lang="en-DE" smtClean="0"/>
              <a:t>07/01/2025</a:t>
            </a:fld>
            <a:endParaRPr lang="en-DE"/>
          </a:p>
        </p:txBody>
      </p:sp>
      <p:sp>
        <p:nvSpPr>
          <p:cNvPr id="4" name="Footer Placeholder 3">
            <a:extLst>
              <a:ext uri="{FF2B5EF4-FFF2-40B4-BE49-F238E27FC236}">
                <a16:creationId xmlns:a16="http://schemas.microsoft.com/office/drawing/2014/main" id="{4056C082-DACE-4D5E-985D-6C92FEC4D486}"/>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84C915B6-1795-45BC-8A07-9BDD46FD8B52}"/>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1557367087"/>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3D4D64-02D4-4FAA-94A8-11F9B5D575D8}"/>
              </a:ext>
            </a:extLst>
          </p:cNvPr>
          <p:cNvSpPr>
            <a:spLocks noGrp="1"/>
          </p:cNvSpPr>
          <p:nvPr>
            <p:ph type="dt" sz="half" idx="10"/>
          </p:nvPr>
        </p:nvSpPr>
        <p:spPr/>
        <p:txBody>
          <a:bodyPr/>
          <a:lstStyle/>
          <a:p>
            <a:fld id="{0CCEE80A-7D8B-404F-B082-9FE1FE22FDD8}" type="datetimeFigureOut">
              <a:rPr lang="en-DE" smtClean="0"/>
              <a:t>07/01/2025</a:t>
            </a:fld>
            <a:endParaRPr lang="en-DE"/>
          </a:p>
        </p:txBody>
      </p:sp>
      <p:sp>
        <p:nvSpPr>
          <p:cNvPr id="3" name="Footer Placeholder 2">
            <a:extLst>
              <a:ext uri="{FF2B5EF4-FFF2-40B4-BE49-F238E27FC236}">
                <a16:creationId xmlns:a16="http://schemas.microsoft.com/office/drawing/2014/main" id="{DCD54EC4-9073-40E4-9DF1-ADE0E81FE21A}"/>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9309B477-3294-4942-B8DD-5727AF4EBDA5}"/>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2354127462"/>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2DB16-F2CD-46B5-8866-F130E1F430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D713F0F7-D7AD-4A71-9453-17A5F33320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477DE726-9A72-4B6D-A9BD-DE313EF157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5FB36D-1342-405C-88E4-FF83B4DEEB5D}"/>
              </a:ext>
            </a:extLst>
          </p:cNvPr>
          <p:cNvSpPr>
            <a:spLocks noGrp="1"/>
          </p:cNvSpPr>
          <p:nvPr>
            <p:ph type="dt" sz="half" idx="10"/>
          </p:nvPr>
        </p:nvSpPr>
        <p:spPr/>
        <p:txBody>
          <a:bodyPr/>
          <a:lstStyle/>
          <a:p>
            <a:fld id="{0CCEE80A-7D8B-404F-B082-9FE1FE22FDD8}" type="datetimeFigureOut">
              <a:rPr lang="en-DE" smtClean="0"/>
              <a:t>07/01/2025</a:t>
            </a:fld>
            <a:endParaRPr lang="en-DE"/>
          </a:p>
        </p:txBody>
      </p:sp>
      <p:sp>
        <p:nvSpPr>
          <p:cNvPr id="6" name="Footer Placeholder 5">
            <a:extLst>
              <a:ext uri="{FF2B5EF4-FFF2-40B4-BE49-F238E27FC236}">
                <a16:creationId xmlns:a16="http://schemas.microsoft.com/office/drawing/2014/main" id="{EE0F93BD-49C8-48A2-84AF-461BCE4A2418}"/>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702EB132-6F34-4A02-ADBF-CA5D773EDCE8}"/>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1986700660"/>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D685A-BC7E-4F7F-8666-CC9AB84344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3E5C2659-CF4A-49B5-A08D-5C4C557637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77E53ACC-508D-43BB-881B-B8CD13291B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BDF8D7-6871-479F-8469-9F6773AFE95A}"/>
              </a:ext>
            </a:extLst>
          </p:cNvPr>
          <p:cNvSpPr>
            <a:spLocks noGrp="1"/>
          </p:cNvSpPr>
          <p:nvPr>
            <p:ph type="dt" sz="half" idx="10"/>
          </p:nvPr>
        </p:nvSpPr>
        <p:spPr/>
        <p:txBody>
          <a:bodyPr/>
          <a:lstStyle/>
          <a:p>
            <a:fld id="{0CCEE80A-7D8B-404F-B082-9FE1FE22FDD8}" type="datetimeFigureOut">
              <a:rPr lang="en-DE" smtClean="0"/>
              <a:t>07/01/2025</a:t>
            </a:fld>
            <a:endParaRPr lang="en-DE"/>
          </a:p>
        </p:txBody>
      </p:sp>
      <p:sp>
        <p:nvSpPr>
          <p:cNvPr id="6" name="Footer Placeholder 5">
            <a:extLst>
              <a:ext uri="{FF2B5EF4-FFF2-40B4-BE49-F238E27FC236}">
                <a16:creationId xmlns:a16="http://schemas.microsoft.com/office/drawing/2014/main" id="{B9C471B0-9BB8-48A6-892D-7F4B3627147E}"/>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D0F19EAE-92B3-4798-9FA3-A618714F12CD}"/>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961470063"/>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A08373-7893-41BF-9969-BE87F93A4D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080EC043-FDDF-462E-9D4A-D4B80DB8F4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16ED9DD4-31C8-43D0-B37D-A8B3480774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CEE80A-7D8B-404F-B082-9FE1FE22FDD8}" type="datetimeFigureOut">
              <a:rPr lang="en-DE" smtClean="0"/>
              <a:t>07/01/2025</a:t>
            </a:fld>
            <a:endParaRPr lang="en-DE"/>
          </a:p>
        </p:txBody>
      </p:sp>
      <p:sp>
        <p:nvSpPr>
          <p:cNvPr id="5" name="Footer Placeholder 4">
            <a:extLst>
              <a:ext uri="{FF2B5EF4-FFF2-40B4-BE49-F238E27FC236}">
                <a16:creationId xmlns:a16="http://schemas.microsoft.com/office/drawing/2014/main" id="{2D088424-CD89-4205-B797-5BA5FEA581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73195D37-E1AF-45B8-99E9-B2032F4EE5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436910-B5D9-4ACB-B0AE-1F1771C2D6CC}" type="slidenum">
              <a:rPr lang="en-DE" smtClean="0"/>
              <a:t>‹#›</a:t>
            </a:fld>
            <a:endParaRPr lang="en-DE"/>
          </a:p>
        </p:txBody>
      </p:sp>
    </p:spTree>
    <p:extLst>
      <p:ext uri="{BB962C8B-B14F-4D97-AF65-F5344CB8AC3E}">
        <p14:creationId xmlns:p14="http://schemas.microsoft.com/office/powerpoint/2010/main" val="34743086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2.wdp"/><Relationship Id="rId13"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7.png"/><Relationship Id="rId12"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13.png"/><Relationship Id="rId5" Type="http://schemas.openxmlformats.org/officeDocument/2006/relationships/image" Target="../media/image3.JPG"/><Relationship Id="rId10"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18.jpeg"/><Relationship Id="rId3" Type="http://schemas.microsoft.com/office/2007/relationships/hdphoto" Target="../media/hdphoto1.wdp"/><Relationship Id="rId7"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1.xml"/><Relationship Id="rId6" Type="http://schemas.microsoft.com/office/2007/relationships/hdphoto" Target="../media/hdphoto4.wdp"/><Relationship Id="rId11" Type="http://schemas.openxmlformats.org/officeDocument/2006/relationships/image" Target="../media/image3.JPG"/><Relationship Id="rId5" Type="http://schemas.openxmlformats.org/officeDocument/2006/relationships/image" Target="../media/image16.png"/><Relationship Id="rId10" Type="http://schemas.openxmlformats.org/officeDocument/2006/relationships/image" Target="../media/image20.jpg"/><Relationship Id="rId4" Type="http://schemas.openxmlformats.org/officeDocument/2006/relationships/image" Target="../media/image2.png"/><Relationship Id="rId9" Type="http://schemas.openxmlformats.org/officeDocument/2006/relationships/image" Target="../media/image19.jp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image" Target="../media/image21.jp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5.png"/><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8.png"/><Relationship Id="rId5" Type="http://schemas.openxmlformats.org/officeDocument/2006/relationships/image" Target="../media/image3.JPG"/><Relationship Id="rId1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4.jpeg"/><Relationship Id="rId12"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0.png"/><Relationship Id="rId5" Type="http://schemas.openxmlformats.org/officeDocument/2006/relationships/image" Target="../media/image3.JPG"/><Relationship Id="rId10" Type="http://schemas.microsoft.com/office/2007/relationships/hdphoto" Target="../media/hdphoto2.wdp"/><Relationship Id="rId4" Type="http://schemas.openxmlformats.org/officeDocument/2006/relationships/image" Target="../media/image2.png"/><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4.jpeg"/><Relationship Id="rId12"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0.png"/><Relationship Id="rId5" Type="http://schemas.openxmlformats.org/officeDocument/2006/relationships/image" Target="../media/image3.JPG"/><Relationship Id="rId10" Type="http://schemas.microsoft.com/office/2007/relationships/hdphoto" Target="../media/hdphoto2.wdp"/><Relationship Id="rId4" Type="http://schemas.openxmlformats.org/officeDocument/2006/relationships/image" Target="../media/image2.png"/><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hdphoto" Target="../media/hdphoto1.wdp"/><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jpeg"/><Relationship Id="rId11" Type="http://schemas.microsoft.com/office/2007/relationships/hdphoto" Target="../media/hdphoto2.wdp"/><Relationship Id="rId5" Type="http://schemas.openxmlformats.org/officeDocument/2006/relationships/image" Target="../media/image3.JPG"/><Relationship Id="rId10" Type="http://schemas.openxmlformats.org/officeDocument/2006/relationships/image" Target="../media/image10.png"/><Relationship Id="rId4" Type="http://schemas.openxmlformats.org/officeDocument/2006/relationships/image" Target="../media/image2.png"/><Relationship Id="rId9" Type="http://schemas.microsoft.com/office/2007/relationships/hdphoto" Target="../media/hdphoto3.wdp"/></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hdphoto" Target="../media/hdphoto1.wdp"/><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jpeg"/><Relationship Id="rId11" Type="http://schemas.microsoft.com/office/2007/relationships/hdphoto" Target="../media/hdphoto2.wdp"/><Relationship Id="rId5" Type="http://schemas.openxmlformats.org/officeDocument/2006/relationships/image" Target="../media/image3.JPG"/><Relationship Id="rId10" Type="http://schemas.openxmlformats.org/officeDocument/2006/relationships/image" Target="../media/image10.png"/><Relationship Id="rId4" Type="http://schemas.openxmlformats.org/officeDocument/2006/relationships/image" Target="../media/image2.png"/><Relationship Id="rId9" Type="http://schemas.microsoft.com/office/2007/relationships/hdphoto" Target="../media/hdphoto3.wdp"/></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5.png"/><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8.png"/><Relationship Id="rId5" Type="http://schemas.openxmlformats.org/officeDocument/2006/relationships/image" Target="../media/image3.JPG"/><Relationship Id="rId1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5.png"/><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8.png"/><Relationship Id="rId5" Type="http://schemas.openxmlformats.org/officeDocument/2006/relationships/image" Target="../media/image3.JPG"/><Relationship Id="rId1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microsoft.com/office/2007/relationships/hdphoto" Target="../media/hdphoto2.wdp"/><Relationship Id="rId13"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7.png"/><Relationship Id="rId12"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13.png"/><Relationship Id="rId5" Type="http://schemas.openxmlformats.org/officeDocument/2006/relationships/image" Target="../media/image3.JPG"/><Relationship Id="rId10"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670BC9-179E-4C3C-9FE3-F83D5373AAC1}"/>
              </a:ext>
            </a:extLst>
          </p:cNvPr>
          <p:cNvSpPr/>
          <p:nvPr/>
        </p:nvSpPr>
        <p:spPr>
          <a:xfrm>
            <a:off x="0" y="0"/>
            <a:ext cx="12192000" cy="6858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5400" dirty="0">
                <a:solidFill>
                  <a:schemeClr val="bg1"/>
                </a:solidFill>
              </a:rPr>
              <a:t>Therapists template</a:t>
            </a:r>
            <a:endParaRPr lang="en-DE" sz="5400" dirty="0">
              <a:solidFill>
                <a:schemeClr val="bg1"/>
              </a:solidFill>
            </a:endParaRPr>
          </a:p>
        </p:txBody>
      </p:sp>
      <p:sp>
        <p:nvSpPr>
          <p:cNvPr id="3" name="TextBox 2">
            <a:extLst>
              <a:ext uri="{FF2B5EF4-FFF2-40B4-BE49-F238E27FC236}">
                <a16:creationId xmlns:a16="http://schemas.microsoft.com/office/drawing/2014/main" id="{0B567D53-B989-4740-81F5-FE5264920F27}"/>
              </a:ext>
            </a:extLst>
          </p:cNvPr>
          <p:cNvSpPr txBox="1"/>
          <p:nvPr/>
        </p:nvSpPr>
        <p:spPr>
          <a:xfrm>
            <a:off x="4363357" y="4273033"/>
            <a:ext cx="3465286" cy="461665"/>
          </a:xfrm>
          <a:prstGeom prst="rect">
            <a:avLst/>
          </a:prstGeom>
          <a:noFill/>
        </p:spPr>
        <p:txBody>
          <a:bodyPr wrap="square">
            <a:spAutoFit/>
          </a:bodyPr>
          <a:lstStyle/>
          <a:p>
            <a:pPr algn="ctr"/>
            <a:r>
              <a:rPr lang="de-DE" sz="2400" b="1" dirty="0"/>
              <a:t>Click to start</a:t>
            </a:r>
            <a:endParaRPr lang="en-DE" sz="2400" dirty="0"/>
          </a:p>
        </p:txBody>
      </p:sp>
    </p:spTree>
    <p:extLst>
      <p:ext uri="{BB962C8B-B14F-4D97-AF65-F5344CB8AC3E}">
        <p14:creationId xmlns:p14="http://schemas.microsoft.com/office/powerpoint/2010/main" val="133427409"/>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1753832" y="3325752"/>
            <a:ext cx="1117196"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1746602" y="4245961"/>
            <a:ext cx="109183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1700167" y="4827392"/>
            <a:ext cx="115725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7">
            <a:extLst>
              <a:ext uri="{BEBA8EAE-BF5A-486C-A8C5-ECC9F3942E4B}">
                <a14:imgProps xmlns:a14="http://schemas.microsoft.com/office/drawing/2010/main">
                  <a14:imgLayer r:embed="rId8">
                    <a14:imgEffect>
                      <a14:artisticLightScreen/>
                    </a14:imgEffect>
                  </a14:imgLayer>
                </a14:imgProps>
              </a:ext>
              <a:ext uri="{28A0092B-C50C-407E-A947-70E740481C1C}">
                <a14:useLocalDpi xmlns:a14="http://schemas.microsoft.com/office/drawing/2010/main" val="0"/>
              </a:ext>
            </a:extLst>
          </a:blip>
          <a:stretch>
            <a:fillRect/>
          </a:stretch>
        </p:blipFill>
        <p:spPr>
          <a:xfrm>
            <a:off x="1328277" y="3194011"/>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9">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1308961" y="4091898"/>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0">
            <a:extLst>
              <a:ext uri="{BEBA8EAE-BF5A-486C-A8C5-ECC9F3942E4B}">
                <a14:imgProps xmlns:a14="http://schemas.microsoft.com/office/drawing/2010/main">
                  <a14:imgLayer r:embed="rId8">
                    <a14:imgEffect>
                      <a14:artisticChalkSketch/>
                    </a14:imgEffect>
                  </a14:imgLayer>
                </a14:imgProps>
              </a:ext>
              <a:ext uri="{28A0092B-C50C-407E-A947-70E740481C1C}">
                <a14:useLocalDpi xmlns:a14="http://schemas.microsoft.com/office/drawing/2010/main" val="0"/>
              </a:ext>
            </a:extLst>
          </a:blip>
          <a:stretch>
            <a:fillRect/>
          </a:stretch>
        </p:blipFill>
        <p:spPr>
          <a:xfrm>
            <a:off x="1294709" y="4689648"/>
            <a:ext cx="649773" cy="649773"/>
          </a:xfrm>
          <a:prstGeom prst="rect">
            <a:avLst/>
          </a:prstGeom>
        </p:spPr>
      </p:pic>
      <p:sp>
        <p:nvSpPr>
          <p:cNvPr id="53" name="TextBox 52">
            <a:extLst>
              <a:ext uri="{FF2B5EF4-FFF2-40B4-BE49-F238E27FC236}">
                <a16:creationId xmlns:a16="http://schemas.microsoft.com/office/drawing/2014/main" id="{0B35E472-E6CB-4AA3-9145-5A09C44BB3BE}"/>
              </a:ext>
            </a:extLst>
          </p:cNvPr>
          <p:cNvSpPr txBox="1"/>
          <p:nvPr/>
        </p:nvSpPr>
        <p:spPr>
          <a:xfrm>
            <a:off x="2844486" y="330643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2832416" y="4217841"/>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2827035" y="4802636"/>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3" name="Picture 62">
            <a:extLst>
              <a:ext uri="{FF2B5EF4-FFF2-40B4-BE49-F238E27FC236}">
                <a16:creationId xmlns:a16="http://schemas.microsoft.com/office/drawing/2014/main" id="{EFB45204-16D6-420F-BCC7-5193471D8A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7171" y="2038350"/>
            <a:ext cx="111823" cy="3950494"/>
          </a:xfrm>
          <a:prstGeom prst="rect">
            <a:avLst/>
          </a:prstGeom>
        </p:spPr>
      </p:pic>
      <p:sp>
        <p:nvSpPr>
          <p:cNvPr id="64" name="Rectangle 63">
            <a:extLst>
              <a:ext uri="{FF2B5EF4-FFF2-40B4-BE49-F238E27FC236}">
                <a16:creationId xmlns:a16="http://schemas.microsoft.com/office/drawing/2014/main" id="{FA997B9D-BFE7-407F-9201-54633FB711C1}"/>
              </a:ext>
            </a:extLst>
          </p:cNvPr>
          <p:cNvSpPr/>
          <p:nvPr/>
        </p:nvSpPr>
        <p:spPr>
          <a:xfrm>
            <a:off x="10764931" y="2122351"/>
            <a:ext cx="93536" cy="378178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55857" y="245272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54074" y="2440066"/>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1">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TextBox 53">
            <a:extLst>
              <a:ext uri="{FF2B5EF4-FFF2-40B4-BE49-F238E27FC236}">
                <a16:creationId xmlns:a16="http://schemas.microsoft.com/office/drawing/2014/main" id="{F11E59C1-73D6-4749-B714-E9FA84FBC9BA}"/>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56" name="TextBox 55">
            <a:extLst>
              <a:ext uri="{FF2B5EF4-FFF2-40B4-BE49-F238E27FC236}">
                <a16:creationId xmlns:a16="http://schemas.microsoft.com/office/drawing/2014/main" id="{CCA4C0CB-A974-4516-9F66-023BBA568D9F}"/>
              </a:ext>
            </a:extLst>
          </p:cNvPr>
          <p:cNvSpPr txBox="1"/>
          <p:nvPr/>
        </p:nvSpPr>
        <p:spPr>
          <a:xfrm>
            <a:off x="2767865" y="2967879"/>
            <a:ext cx="1111250" cy="338554"/>
          </a:xfrm>
          <a:prstGeom prst="rect">
            <a:avLst/>
          </a:prstGeom>
          <a:noFill/>
        </p:spPr>
        <p:txBody>
          <a:bodyPr wrap="square">
            <a:spAutoFit/>
          </a:bodyPr>
          <a:lstStyle/>
          <a:p>
            <a:r>
              <a:rPr lang="de-DE" sz="1600" b="1" u="sng" dirty="0">
                <a:latin typeface="+mj-lt"/>
              </a:rPr>
              <a:t>Hamburg</a:t>
            </a:r>
            <a:endParaRPr lang="en-DE" sz="1600" b="1" u="sng" dirty="0"/>
          </a:p>
        </p:txBody>
      </p:sp>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6695" y="2393417"/>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TextBox 67">
            <a:extLst>
              <a:ext uri="{FF2B5EF4-FFF2-40B4-BE49-F238E27FC236}">
                <a16:creationId xmlns:a16="http://schemas.microsoft.com/office/drawing/2014/main" id="{F9232DE3-2D6A-4B41-B641-A9566F811060}"/>
              </a:ext>
            </a:extLst>
          </p:cNvPr>
          <p:cNvSpPr txBox="1"/>
          <p:nvPr/>
        </p:nvSpPr>
        <p:spPr>
          <a:xfrm>
            <a:off x="2727344" y="3839984"/>
            <a:ext cx="1111250" cy="338554"/>
          </a:xfrm>
          <a:prstGeom prst="rect">
            <a:avLst/>
          </a:prstGeom>
          <a:noFill/>
        </p:spPr>
        <p:txBody>
          <a:bodyPr wrap="square">
            <a:spAutoFit/>
          </a:bodyPr>
          <a:lstStyle/>
          <a:p>
            <a:r>
              <a:rPr lang="de-DE" sz="1600" b="1" u="sng" dirty="0">
                <a:latin typeface="+mj-lt"/>
              </a:rPr>
              <a:t>Stuttgard</a:t>
            </a:r>
            <a:endParaRPr lang="en-DE" sz="1600" b="1" u="sng" dirty="0"/>
          </a:p>
        </p:txBody>
      </p:sp>
      <p:sp>
        <p:nvSpPr>
          <p:cNvPr id="59" name="Rectangle 58">
            <a:extLst>
              <a:ext uri="{FF2B5EF4-FFF2-40B4-BE49-F238E27FC236}">
                <a16:creationId xmlns:a16="http://schemas.microsoft.com/office/drawing/2014/main" id="{228F41A2-94F4-4FE5-ADD1-FC47530568EF}"/>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9470BD8A-ADAE-492E-B427-665B0A49887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9" name="Rectangle 68">
            <a:extLst>
              <a:ext uri="{FF2B5EF4-FFF2-40B4-BE49-F238E27FC236}">
                <a16:creationId xmlns:a16="http://schemas.microsoft.com/office/drawing/2014/main" id="{872A0D1A-2241-4027-8C70-6E7E6115306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94" name="Rectangle: Rounded Corners 93">
            <a:extLst>
              <a:ext uri="{FF2B5EF4-FFF2-40B4-BE49-F238E27FC236}">
                <a16:creationId xmlns:a16="http://schemas.microsoft.com/office/drawing/2014/main" id="{41686662-4704-4F7F-B99E-551FE14DD8C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95" name="Rectangle: Rounded Corners 94">
            <a:extLst>
              <a:ext uri="{FF2B5EF4-FFF2-40B4-BE49-F238E27FC236}">
                <a16:creationId xmlns:a16="http://schemas.microsoft.com/office/drawing/2014/main" id="{D7AAA7CB-AB90-46C1-AB1C-0E19F7132391}"/>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96" name="Isosceles Triangle 95">
            <a:extLst>
              <a:ext uri="{FF2B5EF4-FFF2-40B4-BE49-F238E27FC236}">
                <a16:creationId xmlns:a16="http://schemas.microsoft.com/office/drawing/2014/main" id="{849331E6-9EC3-4E0E-9022-9C04BDC45885}"/>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9" name="Isosceles Triangle 98">
            <a:extLst>
              <a:ext uri="{FF2B5EF4-FFF2-40B4-BE49-F238E27FC236}">
                <a16:creationId xmlns:a16="http://schemas.microsoft.com/office/drawing/2014/main" id="{729ED8E3-5BFE-4AA4-8670-F19005BEE74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0" name="Rectangle: Rounded Corners 99">
            <a:extLst>
              <a:ext uri="{FF2B5EF4-FFF2-40B4-BE49-F238E27FC236}">
                <a16:creationId xmlns:a16="http://schemas.microsoft.com/office/drawing/2014/main" id="{C4875411-3657-4182-906D-0690414C92E6}"/>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1" name="Isosceles Triangle 100">
            <a:extLst>
              <a:ext uri="{FF2B5EF4-FFF2-40B4-BE49-F238E27FC236}">
                <a16:creationId xmlns:a16="http://schemas.microsoft.com/office/drawing/2014/main" id="{3E50CE2A-0C36-4E51-9B1A-78CA20109065}"/>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4" name="Rectangle: Rounded Corners 103">
            <a:extLst>
              <a:ext uri="{FF2B5EF4-FFF2-40B4-BE49-F238E27FC236}">
                <a16:creationId xmlns:a16="http://schemas.microsoft.com/office/drawing/2014/main" id="{20C2A145-28E4-4DC7-91F9-BE4830F50C6F}"/>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103" name="Isosceles Triangle 102">
            <a:extLst>
              <a:ext uri="{FF2B5EF4-FFF2-40B4-BE49-F238E27FC236}">
                <a16:creationId xmlns:a16="http://schemas.microsoft.com/office/drawing/2014/main" id="{072E72A5-E561-4908-A6B8-ABC3C03E83F5}"/>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7" name="Rectangle: Rounded Corners 96">
            <a:extLst>
              <a:ext uri="{FF2B5EF4-FFF2-40B4-BE49-F238E27FC236}">
                <a16:creationId xmlns:a16="http://schemas.microsoft.com/office/drawing/2014/main" id="{41CC93C4-AF9B-49B9-85BA-851A8227968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Male</a:t>
            </a:r>
            <a:endParaRPr lang="en-DE" sz="1400" b="1" dirty="0">
              <a:solidFill>
                <a:schemeClr val="tx1">
                  <a:lumMod val="65000"/>
                  <a:lumOff val="35000"/>
                </a:schemeClr>
              </a:solidFill>
            </a:endParaRPr>
          </a:p>
        </p:txBody>
      </p:sp>
      <p:sp>
        <p:nvSpPr>
          <p:cNvPr id="74" name="Isosceles Triangle 73">
            <a:extLst>
              <a:ext uri="{FF2B5EF4-FFF2-40B4-BE49-F238E27FC236}">
                <a16:creationId xmlns:a16="http://schemas.microsoft.com/office/drawing/2014/main" id="{2513091C-3211-43A4-99C4-B9E618CD151E}"/>
              </a:ext>
            </a:extLst>
          </p:cNvPr>
          <p:cNvSpPr/>
          <p:nvPr/>
        </p:nvSpPr>
        <p:spPr>
          <a:xfrm flipV="1">
            <a:off x="10647862" y="172732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 name="Oval 1">
            <a:extLst>
              <a:ext uri="{FF2B5EF4-FFF2-40B4-BE49-F238E27FC236}">
                <a16:creationId xmlns:a16="http://schemas.microsoft.com/office/drawing/2014/main" id="{AF63D82D-B46E-4CD5-A9D4-C19649CD36B8}"/>
              </a:ext>
            </a:extLst>
          </p:cNvPr>
          <p:cNvSpPr/>
          <p:nvPr/>
        </p:nvSpPr>
        <p:spPr>
          <a:xfrm>
            <a:off x="1347254" y="2179319"/>
            <a:ext cx="1538830" cy="94427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852292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65FCA6BF-33EB-4D08-A606-56C0CD70630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7" name="Rectangle 36">
            <a:extLst>
              <a:ext uri="{FF2B5EF4-FFF2-40B4-BE49-F238E27FC236}">
                <a16:creationId xmlns:a16="http://schemas.microsoft.com/office/drawing/2014/main" id="{5A4DFD23-39C3-4BDE-813A-0ADE3F825717}"/>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895729E-B4CC-4FE0-9AB4-68D8BFFBCD3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2" name="Rectangle 1">
            <a:extLst>
              <a:ext uri="{FF2B5EF4-FFF2-40B4-BE49-F238E27FC236}">
                <a16:creationId xmlns:a16="http://schemas.microsoft.com/office/drawing/2014/main" id="{A5D0A3BE-15F2-4FB6-B3BC-B127400BEB30}"/>
              </a:ext>
            </a:extLst>
          </p:cNvPr>
          <p:cNvSpPr/>
          <p:nvPr/>
        </p:nvSpPr>
        <p:spPr>
          <a:xfrm>
            <a:off x="-29638" y="895737"/>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7" name="Picture 46">
            <a:extLst>
              <a:ext uri="{FF2B5EF4-FFF2-40B4-BE49-F238E27FC236}">
                <a16:creationId xmlns:a16="http://schemas.microsoft.com/office/drawing/2014/main" id="{A9D509F1-39F9-49B2-A97F-FA31298B76EC}"/>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1669279"/>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8" name="TextBox 47">
            <a:extLst>
              <a:ext uri="{FF2B5EF4-FFF2-40B4-BE49-F238E27FC236}">
                <a16:creationId xmlns:a16="http://schemas.microsoft.com/office/drawing/2014/main" id="{3538E25F-34B6-4686-BC0B-B91C63D6200A}"/>
              </a:ext>
            </a:extLst>
          </p:cNvPr>
          <p:cNvSpPr txBox="1"/>
          <p:nvPr/>
        </p:nvSpPr>
        <p:spPr>
          <a:xfrm>
            <a:off x="3430297" y="1723537"/>
            <a:ext cx="1720379" cy="523220"/>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endParaRPr lang="en-DE" sz="1400" dirty="0">
              <a:solidFill>
                <a:schemeClr val="tx1">
                  <a:lumMod val="75000"/>
                  <a:lumOff val="25000"/>
                </a:schemeClr>
              </a:solidFill>
            </a:endParaRPr>
          </a:p>
        </p:txBody>
      </p:sp>
      <p:pic>
        <p:nvPicPr>
          <p:cNvPr id="11" name="Picture 10">
            <a:extLst>
              <a:ext uri="{FF2B5EF4-FFF2-40B4-BE49-F238E27FC236}">
                <a16:creationId xmlns:a16="http://schemas.microsoft.com/office/drawing/2014/main" id="{DFCAD653-CE49-4A06-9641-05AA0E9F89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7579" y="2735405"/>
            <a:ext cx="442682" cy="295121"/>
          </a:xfrm>
          <a:prstGeom prst="rect">
            <a:avLst/>
          </a:prstGeom>
        </p:spPr>
      </p:pic>
      <p:sp>
        <p:nvSpPr>
          <p:cNvPr id="49" name="TextBox 48">
            <a:extLst>
              <a:ext uri="{FF2B5EF4-FFF2-40B4-BE49-F238E27FC236}">
                <a16:creationId xmlns:a16="http://schemas.microsoft.com/office/drawing/2014/main" id="{32C7CB1F-1243-4C61-988A-207E7F2C7DB8}"/>
              </a:ext>
            </a:extLst>
          </p:cNvPr>
          <p:cNvSpPr txBox="1"/>
          <p:nvPr/>
        </p:nvSpPr>
        <p:spPr>
          <a:xfrm>
            <a:off x="3425512" y="1369391"/>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50" name="TextBox 49">
            <a:extLst>
              <a:ext uri="{FF2B5EF4-FFF2-40B4-BE49-F238E27FC236}">
                <a16:creationId xmlns:a16="http://schemas.microsoft.com/office/drawing/2014/main" id="{B1C43DF3-72CF-4B7B-98F7-EE10004E4FAF}"/>
              </a:ext>
            </a:extLst>
          </p:cNvPr>
          <p:cNvSpPr txBox="1"/>
          <p:nvPr/>
        </p:nvSpPr>
        <p:spPr>
          <a:xfrm>
            <a:off x="5311541" y="1370847"/>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 Provided equipment: 5 Towels, 2 Chairs</a:t>
            </a:r>
          </a:p>
          <a:p>
            <a:pPr>
              <a:buFont typeface="Arial" panose="020B0604020202020204" pitchFamily="34" charset="0"/>
              <a:buChar char="•"/>
            </a:pPr>
            <a:r>
              <a:rPr lang="de-DE" sz="1400" dirty="0"/>
              <a:t> Required equipment: 1 Table, 1 Bed</a:t>
            </a:r>
          </a:p>
          <a:p>
            <a:pPr>
              <a:buFont typeface="Arial" panose="020B0604020202020204" pitchFamily="34" charset="0"/>
              <a:buChar char="•"/>
            </a:pPr>
            <a:r>
              <a:rPr lang="de-DE" sz="1400" dirty="0"/>
              <a:t> Specializations: </a:t>
            </a:r>
            <a:r>
              <a:rPr lang="de-DE" sz="1400" dirty="0">
                <a:solidFill>
                  <a:schemeClr val="bg2">
                    <a:lumMod val="25000"/>
                  </a:schemeClr>
                </a:solidFill>
              </a:rPr>
              <a:t>Deep Tissue Massage, Thai Massage</a:t>
            </a:r>
            <a:endParaRPr lang="en-DE" sz="1400" dirty="0">
              <a:solidFill>
                <a:schemeClr val="bg2">
                  <a:lumMod val="25000"/>
                </a:schemeClr>
              </a:solidFill>
            </a:endParaRPr>
          </a:p>
        </p:txBody>
      </p:sp>
      <p:sp>
        <p:nvSpPr>
          <p:cNvPr id="51" name="TextBox 50">
            <a:extLst>
              <a:ext uri="{FF2B5EF4-FFF2-40B4-BE49-F238E27FC236}">
                <a16:creationId xmlns:a16="http://schemas.microsoft.com/office/drawing/2014/main" id="{67A00395-5375-451F-9F56-967D9F04B15F}"/>
              </a:ext>
            </a:extLst>
          </p:cNvPr>
          <p:cNvSpPr txBox="1"/>
          <p:nvPr/>
        </p:nvSpPr>
        <p:spPr>
          <a:xfrm>
            <a:off x="3405222" y="2392527"/>
            <a:ext cx="7022262" cy="646331"/>
          </a:xfrm>
          <a:prstGeom prst="rect">
            <a:avLst/>
          </a:prstGeom>
          <a:noFill/>
        </p:spPr>
        <p:txBody>
          <a:bodyPr wrap="square">
            <a:spAutoFit/>
          </a:bodyPr>
          <a:lstStyle/>
          <a:p>
            <a:r>
              <a:rPr lang="en-US" sz="12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200" dirty="0">
              <a:solidFill>
                <a:schemeClr val="tx1">
                  <a:lumMod val="75000"/>
                  <a:lumOff val="25000"/>
                </a:schemeClr>
              </a:solidFill>
            </a:endParaRPr>
          </a:p>
        </p:txBody>
      </p:sp>
      <p:sp>
        <p:nvSpPr>
          <p:cNvPr id="52" name="Rectangle: Rounded Corners 51">
            <a:extLst>
              <a:ext uri="{FF2B5EF4-FFF2-40B4-BE49-F238E27FC236}">
                <a16:creationId xmlns:a16="http://schemas.microsoft.com/office/drawing/2014/main" id="{6B451B2D-F7E8-49BB-B97F-669E8EE6C27F}"/>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53" name="Rectangle 52">
            <a:extLst>
              <a:ext uri="{FF2B5EF4-FFF2-40B4-BE49-F238E27FC236}">
                <a16:creationId xmlns:a16="http://schemas.microsoft.com/office/drawing/2014/main" id="{BA119275-1AC9-4643-8846-74B432838CD0}"/>
              </a:ext>
            </a:extLst>
          </p:cNvPr>
          <p:cNvSpPr/>
          <p:nvPr/>
        </p:nvSpPr>
        <p:spPr>
          <a:xfrm>
            <a:off x="-19668" y="4029173"/>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TextBox 54">
            <a:extLst>
              <a:ext uri="{FF2B5EF4-FFF2-40B4-BE49-F238E27FC236}">
                <a16:creationId xmlns:a16="http://schemas.microsoft.com/office/drawing/2014/main" id="{96A3E4DE-4613-4148-9495-6C6041AE0E9B}"/>
              </a:ext>
            </a:extLst>
          </p:cNvPr>
          <p:cNvSpPr txBox="1"/>
          <p:nvPr/>
        </p:nvSpPr>
        <p:spPr>
          <a:xfrm>
            <a:off x="5507908" y="3688850"/>
            <a:ext cx="882917" cy="369332"/>
          </a:xfrm>
          <a:prstGeom prst="rect">
            <a:avLst/>
          </a:prstGeom>
          <a:noFill/>
        </p:spPr>
        <p:txBody>
          <a:bodyPr wrap="square">
            <a:spAutoFit/>
          </a:bodyPr>
          <a:lstStyle/>
          <a:p>
            <a:r>
              <a:rPr lang="en-US" sz="1800" b="1" dirty="0">
                <a:solidFill>
                  <a:schemeClr val="bg1"/>
                </a:solidFill>
              </a:rPr>
              <a:t>Gallery</a:t>
            </a:r>
            <a:endParaRPr lang="en-DE" dirty="0"/>
          </a:p>
        </p:txBody>
      </p:sp>
      <p:pic>
        <p:nvPicPr>
          <p:cNvPr id="57" name="Picture 56">
            <a:extLst>
              <a:ext uri="{FF2B5EF4-FFF2-40B4-BE49-F238E27FC236}">
                <a16:creationId xmlns:a16="http://schemas.microsoft.com/office/drawing/2014/main" id="{93F28CF2-8056-4663-88DC-4EC124DD7A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01325" y="4058182"/>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E73A9DFB-8E48-4E69-AA1C-A6B3D3E228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35977" y="4058372"/>
            <a:ext cx="1284292" cy="1284292"/>
          </a:xfrm>
          <a:prstGeom prst="rect">
            <a:avLst/>
          </a:prstGeom>
          <a:ln>
            <a:solidFill>
              <a:schemeClr val="tx1"/>
            </a:solidFill>
          </a:ln>
        </p:spPr>
      </p:pic>
      <p:pic>
        <p:nvPicPr>
          <p:cNvPr id="61" name="Picture 60">
            <a:extLst>
              <a:ext uri="{FF2B5EF4-FFF2-40B4-BE49-F238E27FC236}">
                <a16:creationId xmlns:a16="http://schemas.microsoft.com/office/drawing/2014/main" id="{4BBA2F93-AC31-4C18-A6E3-FCF696C48C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84767" y="4063043"/>
            <a:ext cx="1284293" cy="1284293"/>
          </a:xfrm>
          <a:prstGeom prst="rect">
            <a:avLst/>
          </a:prstGeom>
          <a:ln>
            <a:solidFill>
              <a:schemeClr val="tx1"/>
            </a:solidFill>
          </a:ln>
        </p:spPr>
      </p:pic>
      <p:pic>
        <p:nvPicPr>
          <p:cNvPr id="62" name="Picture 61">
            <a:extLst>
              <a:ext uri="{FF2B5EF4-FFF2-40B4-BE49-F238E27FC236}">
                <a16:creationId xmlns:a16="http://schemas.microsoft.com/office/drawing/2014/main" id="{CF8A9CCF-8A33-413A-A7A5-A03285E159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669" y="4050658"/>
            <a:ext cx="1858903" cy="1276958"/>
          </a:xfrm>
          <a:prstGeom prst="rect">
            <a:avLst/>
          </a:prstGeom>
          <a:ln>
            <a:solidFill>
              <a:schemeClr val="tx1"/>
            </a:solidFill>
          </a:ln>
        </p:spPr>
      </p:pic>
      <p:pic>
        <p:nvPicPr>
          <p:cNvPr id="63" name="Picture 62">
            <a:extLst>
              <a:ext uri="{FF2B5EF4-FFF2-40B4-BE49-F238E27FC236}">
                <a16:creationId xmlns:a16="http://schemas.microsoft.com/office/drawing/2014/main" id="{D4FDEB89-AD64-4064-A64D-D26C7C98E1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03739" y="4050848"/>
            <a:ext cx="1284292" cy="1284292"/>
          </a:xfrm>
          <a:prstGeom prst="rect">
            <a:avLst/>
          </a:prstGeom>
          <a:ln>
            <a:solidFill>
              <a:schemeClr val="tx1"/>
            </a:solidFill>
          </a:ln>
        </p:spPr>
      </p:pic>
      <p:pic>
        <p:nvPicPr>
          <p:cNvPr id="64" name="Picture 63">
            <a:extLst>
              <a:ext uri="{FF2B5EF4-FFF2-40B4-BE49-F238E27FC236}">
                <a16:creationId xmlns:a16="http://schemas.microsoft.com/office/drawing/2014/main" id="{0C57FEA9-FA1B-45B7-A768-119DA10B5C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52529" y="4055519"/>
            <a:ext cx="1284293" cy="1284293"/>
          </a:xfrm>
          <a:prstGeom prst="rect">
            <a:avLst/>
          </a:prstGeom>
          <a:ln>
            <a:solidFill>
              <a:schemeClr val="tx1"/>
            </a:solidFill>
          </a:ln>
        </p:spPr>
      </p:pic>
      <p:pic>
        <p:nvPicPr>
          <p:cNvPr id="65" name="Picture 64">
            <a:extLst>
              <a:ext uri="{FF2B5EF4-FFF2-40B4-BE49-F238E27FC236}">
                <a16:creationId xmlns:a16="http://schemas.microsoft.com/office/drawing/2014/main" id="{B5219DD4-8D4A-4E8F-B2CC-543AC86507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33558" y="4058182"/>
            <a:ext cx="2270148" cy="1276958"/>
          </a:xfrm>
          <a:prstGeom prst="rect">
            <a:avLst/>
          </a:prstGeom>
          <a:ln>
            <a:solidFill>
              <a:schemeClr val="tx1"/>
            </a:solidFill>
          </a:ln>
        </p:spPr>
      </p:pic>
      <p:pic>
        <p:nvPicPr>
          <p:cNvPr id="54" name="Picture 53">
            <a:extLst>
              <a:ext uri="{FF2B5EF4-FFF2-40B4-BE49-F238E27FC236}">
                <a16:creationId xmlns:a16="http://schemas.microsoft.com/office/drawing/2014/main" id="{B058D312-47D6-46E4-8435-EA097F92B7C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3" name="Rectangle 22">
            <a:extLst>
              <a:ext uri="{FF2B5EF4-FFF2-40B4-BE49-F238E27FC236}">
                <a16:creationId xmlns:a16="http://schemas.microsoft.com/office/drawing/2014/main" id="{CA60DD0D-1652-44C0-BADB-9889F60309A0}"/>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3" name="Rectangle 32">
            <a:extLst>
              <a:ext uri="{FF2B5EF4-FFF2-40B4-BE49-F238E27FC236}">
                <a16:creationId xmlns:a16="http://schemas.microsoft.com/office/drawing/2014/main" id="{5884BEB4-360D-4A23-90C7-CA33F69B9AC4}"/>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4" name="Rectangle 33">
            <a:extLst>
              <a:ext uri="{FF2B5EF4-FFF2-40B4-BE49-F238E27FC236}">
                <a16:creationId xmlns:a16="http://schemas.microsoft.com/office/drawing/2014/main" id="{1A0A97F2-67BC-435D-ACC5-5EE57F233262}"/>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3" name="Rectangle: Rounded Corners 2">
            <a:extLst>
              <a:ext uri="{FF2B5EF4-FFF2-40B4-BE49-F238E27FC236}">
                <a16:creationId xmlns:a16="http://schemas.microsoft.com/office/drawing/2014/main" id="{F74E6300-B4CF-44C1-8259-F76049C3055A}"/>
              </a:ext>
            </a:extLst>
          </p:cNvPr>
          <p:cNvSpPr/>
          <p:nvPr/>
        </p:nvSpPr>
        <p:spPr>
          <a:xfrm>
            <a:off x="3511145" y="3183420"/>
            <a:ext cx="1787732" cy="236559"/>
          </a:xfrm>
          <a:prstGeom prst="round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10000"/>
                  </a:schemeClr>
                </a:solidFill>
              </a:rPr>
              <a:t>Add to favorites</a:t>
            </a:r>
            <a:endParaRPr lang="en-DE" sz="1400" dirty="0">
              <a:solidFill>
                <a:schemeClr val="bg2">
                  <a:lumMod val="10000"/>
                </a:schemeClr>
              </a:solidFill>
            </a:endParaRPr>
          </a:p>
        </p:txBody>
      </p:sp>
      <p:sp>
        <p:nvSpPr>
          <p:cNvPr id="40" name="Rectangle: Rounded Corners 39">
            <a:extLst>
              <a:ext uri="{FF2B5EF4-FFF2-40B4-BE49-F238E27FC236}">
                <a16:creationId xmlns:a16="http://schemas.microsoft.com/office/drawing/2014/main" id="{4528B721-63C2-40B8-AF93-C79C789E91A3}"/>
              </a:ext>
            </a:extLst>
          </p:cNvPr>
          <p:cNvSpPr/>
          <p:nvPr/>
        </p:nvSpPr>
        <p:spPr>
          <a:xfrm>
            <a:off x="5495232" y="3183420"/>
            <a:ext cx="1787732" cy="236559"/>
          </a:xfrm>
          <a:prstGeom prst="round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10000"/>
                  </a:schemeClr>
                </a:solidFill>
              </a:rPr>
              <a:t>Request</a:t>
            </a:r>
            <a:endParaRPr lang="en-DE" sz="1400" dirty="0">
              <a:solidFill>
                <a:schemeClr val="bg2">
                  <a:lumMod val="10000"/>
                </a:schemeClr>
              </a:solidFill>
            </a:endParaRPr>
          </a:p>
        </p:txBody>
      </p:sp>
    </p:spTree>
    <p:extLst>
      <p:ext uri="{BB962C8B-B14F-4D97-AF65-F5344CB8AC3E}">
        <p14:creationId xmlns:p14="http://schemas.microsoft.com/office/powerpoint/2010/main" val="543088339"/>
      </p:ext>
    </p:extLst>
  </p:cSld>
  <p:clrMapOvr>
    <a:masterClrMapping/>
  </p:clrMapOvr>
  <p:transition spd="slow" advTm="0">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13" name="Rectangle 12">
            <a:extLst>
              <a:ext uri="{FF2B5EF4-FFF2-40B4-BE49-F238E27FC236}">
                <a16:creationId xmlns:a16="http://schemas.microsoft.com/office/drawing/2014/main" id="{EDDA13EA-D708-4509-B97B-92E0A162E26B}"/>
              </a:ext>
            </a:extLst>
          </p:cNvPr>
          <p:cNvSpPr/>
          <p:nvPr/>
        </p:nvSpPr>
        <p:spPr>
          <a:xfrm>
            <a:off x="1344006" y="1848845"/>
            <a:ext cx="9451064"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53" name="Rectangle: Rounded Corners 52">
            <a:extLst>
              <a:ext uri="{FF2B5EF4-FFF2-40B4-BE49-F238E27FC236}">
                <a16:creationId xmlns:a16="http://schemas.microsoft.com/office/drawing/2014/main" id="{D3D64338-7803-40B7-84D3-706E6DB2408B}"/>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55" name="Rectangle 54">
            <a:extLst>
              <a:ext uri="{FF2B5EF4-FFF2-40B4-BE49-F238E27FC236}">
                <a16:creationId xmlns:a16="http://schemas.microsoft.com/office/drawing/2014/main" id="{D950628A-91F1-4313-8FEC-65B18EF3A580}"/>
              </a:ext>
            </a:extLst>
          </p:cNvPr>
          <p:cNvSpPr/>
          <p:nvPr/>
        </p:nvSpPr>
        <p:spPr>
          <a:xfrm>
            <a:off x="1396930" y="249574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67" name="Rectangle 66">
            <a:extLst>
              <a:ext uri="{FF2B5EF4-FFF2-40B4-BE49-F238E27FC236}">
                <a16:creationId xmlns:a16="http://schemas.microsoft.com/office/drawing/2014/main" id="{5F3CB10A-9321-464F-BD95-9D359BEE05E9}"/>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68" name="Rectangle 67">
            <a:extLst>
              <a:ext uri="{FF2B5EF4-FFF2-40B4-BE49-F238E27FC236}">
                <a16:creationId xmlns:a16="http://schemas.microsoft.com/office/drawing/2014/main" id="{412B2074-1994-4F2C-B7C0-D4C516E3FD2B}"/>
              </a:ext>
            </a:extLst>
          </p:cNvPr>
          <p:cNvSpPr/>
          <p:nvPr/>
        </p:nvSpPr>
        <p:spPr>
          <a:xfrm>
            <a:off x="1396930" y="301458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100" name="TextBox 99">
            <a:extLst>
              <a:ext uri="{FF2B5EF4-FFF2-40B4-BE49-F238E27FC236}">
                <a16:creationId xmlns:a16="http://schemas.microsoft.com/office/drawing/2014/main" id="{08202F7C-4EB7-46E8-8A94-87241F742BFA}"/>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103" name="Rectangle 102">
            <a:extLst>
              <a:ext uri="{FF2B5EF4-FFF2-40B4-BE49-F238E27FC236}">
                <a16:creationId xmlns:a16="http://schemas.microsoft.com/office/drawing/2014/main" id="{4FBE5555-9769-4ED6-A2F6-1F43B993B3A6}"/>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104" name="Rectangle 103">
            <a:extLst>
              <a:ext uri="{FF2B5EF4-FFF2-40B4-BE49-F238E27FC236}">
                <a16:creationId xmlns:a16="http://schemas.microsoft.com/office/drawing/2014/main" id="{D8D83A55-138A-4BA7-B3E6-7515C17359EA}"/>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105" name="Rectangle 104">
            <a:extLst>
              <a:ext uri="{FF2B5EF4-FFF2-40B4-BE49-F238E27FC236}">
                <a16:creationId xmlns:a16="http://schemas.microsoft.com/office/drawing/2014/main" id="{E4EE3B1A-DD0B-441A-B2A5-142E8133A816}"/>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106" name="Rectangle 105">
            <a:extLst>
              <a:ext uri="{FF2B5EF4-FFF2-40B4-BE49-F238E27FC236}">
                <a16:creationId xmlns:a16="http://schemas.microsoft.com/office/drawing/2014/main" id="{E8E20C5B-4FDA-41CC-BB28-109CE945A407}"/>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107" name="Rectangle 106">
            <a:extLst>
              <a:ext uri="{FF2B5EF4-FFF2-40B4-BE49-F238E27FC236}">
                <a16:creationId xmlns:a16="http://schemas.microsoft.com/office/drawing/2014/main" id="{CE3EE934-E119-46DA-9DAA-1B8D8C3B263F}"/>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108" name="Rectangle 107">
            <a:extLst>
              <a:ext uri="{FF2B5EF4-FFF2-40B4-BE49-F238E27FC236}">
                <a16:creationId xmlns:a16="http://schemas.microsoft.com/office/drawing/2014/main" id="{6663DB28-14CB-422B-8013-DEDE68E9E0F0}"/>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109" name="Rectangle 108">
            <a:extLst>
              <a:ext uri="{FF2B5EF4-FFF2-40B4-BE49-F238E27FC236}">
                <a16:creationId xmlns:a16="http://schemas.microsoft.com/office/drawing/2014/main" id="{DAA9E9E3-3362-4B8B-9268-0A4279C04364}"/>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110" name="Rectangle 109">
            <a:extLst>
              <a:ext uri="{FF2B5EF4-FFF2-40B4-BE49-F238E27FC236}">
                <a16:creationId xmlns:a16="http://schemas.microsoft.com/office/drawing/2014/main" id="{6A1E32EB-C3DE-4001-83AF-E0E6ED5934C9}"/>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111" name="Rectangle 110">
            <a:extLst>
              <a:ext uri="{FF2B5EF4-FFF2-40B4-BE49-F238E27FC236}">
                <a16:creationId xmlns:a16="http://schemas.microsoft.com/office/drawing/2014/main" id="{C4153ECB-8838-43C7-B98C-8FDF3F1EAF70}"/>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112" name="Rectangle 111">
            <a:extLst>
              <a:ext uri="{FF2B5EF4-FFF2-40B4-BE49-F238E27FC236}">
                <a16:creationId xmlns:a16="http://schemas.microsoft.com/office/drawing/2014/main" id="{DB5E0108-2DB6-40A1-95C7-FCE0DF395FA2}"/>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113" name="Rectangle 112">
            <a:extLst>
              <a:ext uri="{FF2B5EF4-FFF2-40B4-BE49-F238E27FC236}">
                <a16:creationId xmlns:a16="http://schemas.microsoft.com/office/drawing/2014/main" id="{9AD07991-1E88-4480-B598-58AD42C7E796}"/>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pic>
        <p:nvPicPr>
          <p:cNvPr id="114" name="Picture 113">
            <a:extLst>
              <a:ext uri="{FF2B5EF4-FFF2-40B4-BE49-F238E27FC236}">
                <a16:creationId xmlns:a16="http://schemas.microsoft.com/office/drawing/2014/main" id="{C84A6535-9984-4708-BD74-730AC8D4DF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1701" y="2884876"/>
            <a:ext cx="2827965" cy="2827965"/>
          </a:xfrm>
          <a:prstGeom prst="rect">
            <a:avLst/>
          </a:prstGeom>
          <a:ln>
            <a:solidFill>
              <a:schemeClr val="tx1">
                <a:lumMod val="50000"/>
                <a:lumOff val="50000"/>
              </a:schemeClr>
            </a:solidFill>
          </a:ln>
        </p:spPr>
      </p:pic>
      <p:sp>
        <p:nvSpPr>
          <p:cNvPr id="72" name="TextBox 71">
            <a:extLst>
              <a:ext uri="{FF2B5EF4-FFF2-40B4-BE49-F238E27FC236}">
                <a16:creationId xmlns:a16="http://schemas.microsoft.com/office/drawing/2014/main" id="{B03A13C7-CC10-4BCB-98D5-A86303D00172}"/>
              </a:ext>
            </a:extLst>
          </p:cNvPr>
          <p:cNvSpPr txBox="1"/>
          <p:nvPr/>
        </p:nvSpPr>
        <p:spPr>
          <a:xfrm>
            <a:off x="7678685" y="2550042"/>
            <a:ext cx="3116385" cy="3539430"/>
          </a:xfrm>
          <a:prstGeom prst="rect">
            <a:avLst/>
          </a:prstGeom>
          <a:noFill/>
        </p:spPr>
        <p:txBody>
          <a:bodyPr wrap="square">
            <a:spAutoFit/>
          </a:bodyPr>
          <a:lstStyle/>
          <a:p>
            <a:r>
              <a:rPr lang="en-US" sz="1600" dirty="0">
                <a:solidFill>
                  <a:schemeClr val="bg2">
                    <a:lumMod val="25000"/>
                  </a:schemeClr>
                </a:solidFill>
              </a:rPr>
              <a:t>Experience the ancient art of Thai massage. A therapeutic practice that combines gentle stretching, acupressure, and rhythmic movements. This full-body treatment promotes flexibility, relieves tension, and restores balance, leaving you refreshed and rejuvenated.</a:t>
            </a:r>
            <a:br>
              <a:rPr lang="en-US" sz="1600" dirty="0">
                <a:solidFill>
                  <a:schemeClr val="bg2">
                    <a:lumMod val="25000"/>
                  </a:schemeClr>
                </a:solidFill>
              </a:rPr>
            </a:br>
            <a:endParaRPr lang="en-US" sz="1600" dirty="0">
              <a:solidFill>
                <a:schemeClr val="bg2">
                  <a:lumMod val="25000"/>
                </a:schemeClr>
              </a:solidFill>
            </a:endParaRPr>
          </a:p>
          <a:p>
            <a:br>
              <a:rPr lang="en-US" sz="1600" dirty="0">
                <a:solidFill>
                  <a:schemeClr val="bg2">
                    <a:lumMod val="25000"/>
                  </a:schemeClr>
                </a:solidFill>
              </a:rPr>
            </a:br>
            <a:r>
              <a:rPr lang="en-US" sz="1600" dirty="0">
                <a:solidFill>
                  <a:schemeClr val="bg2">
                    <a:lumMod val="25000"/>
                  </a:schemeClr>
                </a:solidFill>
              </a:rPr>
              <a:t>  60 minutes: 25.00 </a:t>
            </a:r>
            <a:r>
              <a:rPr lang="en-DE" sz="1600" b="0" i="0" dirty="0">
                <a:solidFill>
                  <a:schemeClr val="bg2">
                    <a:lumMod val="25000"/>
                  </a:schemeClr>
                </a:solidFill>
                <a:effectLst/>
                <a:latin typeface="Google Sans"/>
              </a:rPr>
              <a:t>€</a:t>
            </a:r>
            <a:r>
              <a:rPr lang="en-US" sz="1600" b="0" i="0" dirty="0">
                <a:solidFill>
                  <a:schemeClr val="bg2">
                    <a:lumMod val="25000"/>
                  </a:schemeClr>
                </a:solidFill>
                <a:effectLst/>
                <a:latin typeface="Google Sans"/>
              </a:rPr>
              <a:t>                           </a:t>
            </a:r>
            <a:br>
              <a:rPr lang="en-US" sz="1600" b="0" i="0" dirty="0">
                <a:solidFill>
                  <a:schemeClr val="bg2">
                    <a:lumMod val="25000"/>
                  </a:schemeClr>
                </a:solidFill>
                <a:effectLst/>
                <a:latin typeface="Google Sans"/>
              </a:rPr>
            </a:br>
            <a:r>
              <a:rPr lang="en-US" sz="1600" b="0" i="0" dirty="0">
                <a:solidFill>
                  <a:schemeClr val="bg2">
                    <a:lumMod val="25000"/>
                  </a:schemeClr>
                </a:solidFill>
                <a:effectLst/>
                <a:latin typeface="Google Sans"/>
              </a:rPr>
              <a:t>  90 minutes: 35.00 </a:t>
            </a:r>
            <a:r>
              <a:rPr lang="en-DE" sz="1600" b="0" i="0" dirty="0">
                <a:solidFill>
                  <a:schemeClr val="bg2">
                    <a:lumMod val="25000"/>
                  </a:schemeClr>
                </a:solidFill>
                <a:effectLst/>
                <a:latin typeface="Google Sans"/>
              </a:rPr>
              <a:t>€</a:t>
            </a:r>
            <a:br>
              <a:rPr lang="en-US" sz="1600" b="0" i="0" dirty="0">
                <a:solidFill>
                  <a:schemeClr val="bg2">
                    <a:lumMod val="25000"/>
                  </a:schemeClr>
                </a:solidFill>
                <a:effectLst/>
                <a:latin typeface="Google Sans"/>
              </a:rPr>
            </a:br>
            <a:r>
              <a:rPr lang="en-US" sz="1600" b="0" i="0" dirty="0">
                <a:solidFill>
                  <a:schemeClr val="bg2">
                    <a:lumMod val="25000"/>
                  </a:schemeClr>
                </a:solidFill>
                <a:effectLst/>
                <a:latin typeface="Google Sans"/>
              </a:rPr>
              <a:t>120 minutes: 45.00 </a:t>
            </a:r>
            <a:r>
              <a:rPr lang="en-DE" sz="1600" b="0" i="0" dirty="0">
                <a:solidFill>
                  <a:schemeClr val="bg2">
                    <a:lumMod val="25000"/>
                  </a:schemeClr>
                </a:solidFill>
                <a:effectLst/>
                <a:latin typeface="Google Sans"/>
              </a:rPr>
              <a:t>€</a:t>
            </a:r>
            <a:endParaRPr lang="en-DE" sz="1600" dirty="0">
              <a:solidFill>
                <a:schemeClr val="bg2">
                  <a:lumMod val="25000"/>
                </a:schemeClr>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3F2ACC9-937B-4E37-A5A6-8B2771A4DA63}"/>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40" name="Rectangle 39">
            <a:extLst>
              <a:ext uri="{FF2B5EF4-FFF2-40B4-BE49-F238E27FC236}">
                <a16:creationId xmlns:a16="http://schemas.microsoft.com/office/drawing/2014/main" id="{46192F7D-31F8-4FA6-9800-194ECA3CA558}"/>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D864BA3-78E7-4750-A278-B69922AD0F55}"/>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70" name="Rectangle 69">
            <a:extLst>
              <a:ext uri="{FF2B5EF4-FFF2-40B4-BE49-F238E27FC236}">
                <a16:creationId xmlns:a16="http://schemas.microsoft.com/office/drawing/2014/main" id="{B2D30776-0B36-408D-9023-3A3B7090FAC3}"/>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71" name="Rectangle 70">
            <a:extLst>
              <a:ext uri="{FF2B5EF4-FFF2-40B4-BE49-F238E27FC236}">
                <a16:creationId xmlns:a16="http://schemas.microsoft.com/office/drawing/2014/main" id="{3FA75DAA-F9FD-4C4D-8756-B7649ED41537}"/>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711824929"/>
      </p:ext>
    </p:extLst>
  </p:cSld>
  <p:clrMapOvr>
    <a:masterClrMapping/>
  </p:clrMapOvr>
  <mc:AlternateContent xmlns:mc="http://schemas.openxmlformats.org/markup-compatibility/2006" xmlns:p159="http://schemas.microsoft.com/office/powerpoint/2015/09/main">
    <mc:Choice Requires="p159">
      <p:transition spd="slow" advClick="0" advTm="1000">
        <p159:morph option="byObject"/>
      </p:transition>
    </mc:Choice>
    <mc:Fallback xmlns="">
      <p:transition spd="slow" advClick="0" advTm="1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114" name="Rectangle 113">
            <a:extLst>
              <a:ext uri="{FF2B5EF4-FFF2-40B4-BE49-F238E27FC236}">
                <a16:creationId xmlns:a16="http://schemas.microsoft.com/office/drawing/2014/main" id="{8DC3458B-F283-4D63-99EF-FDCD93A2B651}"/>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115" name="TextBox 114">
            <a:extLst>
              <a:ext uri="{FF2B5EF4-FFF2-40B4-BE49-F238E27FC236}">
                <a16:creationId xmlns:a16="http://schemas.microsoft.com/office/drawing/2014/main" id="{246C3AA6-EDD1-4FD9-892C-C2F252633D36}"/>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119" name="Rectangle: Rounded Corners 118">
            <a:extLst>
              <a:ext uri="{FF2B5EF4-FFF2-40B4-BE49-F238E27FC236}">
                <a16:creationId xmlns:a16="http://schemas.microsoft.com/office/drawing/2014/main" id="{0130E6ED-A0A0-4FEF-B0A5-8E96E502683A}"/>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120" name="Rectangle 119">
            <a:extLst>
              <a:ext uri="{FF2B5EF4-FFF2-40B4-BE49-F238E27FC236}">
                <a16:creationId xmlns:a16="http://schemas.microsoft.com/office/drawing/2014/main" id="{BD76EFE4-44DB-45E5-897C-005BAB40307E}"/>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121" name="Rectangle 120">
            <a:extLst>
              <a:ext uri="{FF2B5EF4-FFF2-40B4-BE49-F238E27FC236}">
                <a16:creationId xmlns:a16="http://schemas.microsoft.com/office/drawing/2014/main" id="{048151FF-EF02-41BE-82E2-EDF2FF99EE0D}"/>
              </a:ext>
            </a:extLst>
          </p:cNvPr>
          <p:cNvSpPr/>
          <p:nvPr/>
        </p:nvSpPr>
        <p:spPr>
          <a:xfrm>
            <a:off x="1396930" y="275516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122" name="Rectangle 121">
            <a:extLst>
              <a:ext uri="{FF2B5EF4-FFF2-40B4-BE49-F238E27FC236}">
                <a16:creationId xmlns:a16="http://schemas.microsoft.com/office/drawing/2014/main" id="{8E97FE30-5F57-4EDF-84CA-915EB65F5BA2}"/>
              </a:ext>
            </a:extLst>
          </p:cNvPr>
          <p:cNvSpPr/>
          <p:nvPr/>
        </p:nvSpPr>
        <p:spPr>
          <a:xfrm>
            <a:off x="1396930" y="301458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123" name="Rectangle 122">
            <a:extLst>
              <a:ext uri="{FF2B5EF4-FFF2-40B4-BE49-F238E27FC236}">
                <a16:creationId xmlns:a16="http://schemas.microsoft.com/office/drawing/2014/main" id="{1CCC3EE9-41F8-4FE5-A1DF-695EB23E2146}"/>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124" name="Rectangle 123">
            <a:extLst>
              <a:ext uri="{FF2B5EF4-FFF2-40B4-BE49-F238E27FC236}">
                <a16:creationId xmlns:a16="http://schemas.microsoft.com/office/drawing/2014/main" id="{B0243357-4AE0-44B4-8C7E-DDDFF8DF74DD}"/>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125" name="Rectangle 124">
            <a:extLst>
              <a:ext uri="{FF2B5EF4-FFF2-40B4-BE49-F238E27FC236}">
                <a16:creationId xmlns:a16="http://schemas.microsoft.com/office/drawing/2014/main" id="{C603AFFF-E3EF-4C54-9FA3-7B35C25C8FD8}"/>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126" name="Rectangle 125">
            <a:extLst>
              <a:ext uri="{FF2B5EF4-FFF2-40B4-BE49-F238E27FC236}">
                <a16:creationId xmlns:a16="http://schemas.microsoft.com/office/drawing/2014/main" id="{EFF8C61E-1A92-48D9-9B0C-8E9B5736C9F6}"/>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127" name="Rectangle 126">
            <a:extLst>
              <a:ext uri="{FF2B5EF4-FFF2-40B4-BE49-F238E27FC236}">
                <a16:creationId xmlns:a16="http://schemas.microsoft.com/office/drawing/2014/main" id="{81B10967-A4C2-4976-B229-F02208E3F66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128" name="Rectangle 127">
            <a:extLst>
              <a:ext uri="{FF2B5EF4-FFF2-40B4-BE49-F238E27FC236}">
                <a16:creationId xmlns:a16="http://schemas.microsoft.com/office/drawing/2014/main" id="{8933DE9A-522A-4EB0-BD07-FBBAB74A264C}"/>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129" name="Rectangle 128">
            <a:extLst>
              <a:ext uri="{FF2B5EF4-FFF2-40B4-BE49-F238E27FC236}">
                <a16:creationId xmlns:a16="http://schemas.microsoft.com/office/drawing/2014/main" id="{F49A97B0-C88B-49DD-A549-E30AE50EDCB4}"/>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130" name="Rectangle 129">
            <a:extLst>
              <a:ext uri="{FF2B5EF4-FFF2-40B4-BE49-F238E27FC236}">
                <a16:creationId xmlns:a16="http://schemas.microsoft.com/office/drawing/2014/main" id="{B4749BAC-F1B3-4283-BB8D-EE45A52124C0}"/>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131" name="Rectangle 130">
            <a:extLst>
              <a:ext uri="{FF2B5EF4-FFF2-40B4-BE49-F238E27FC236}">
                <a16:creationId xmlns:a16="http://schemas.microsoft.com/office/drawing/2014/main" id="{4047E5A4-4B0A-4251-9BDF-907FC37D2398}"/>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132" name="Rectangle 131">
            <a:extLst>
              <a:ext uri="{FF2B5EF4-FFF2-40B4-BE49-F238E27FC236}">
                <a16:creationId xmlns:a16="http://schemas.microsoft.com/office/drawing/2014/main" id="{4B1E889F-0FC6-424E-B576-427A2557DE87}"/>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133" name="Rectangle 132">
            <a:extLst>
              <a:ext uri="{FF2B5EF4-FFF2-40B4-BE49-F238E27FC236}">
                <a16:creationId xmlns:a16="http://schemas.microsoft.com/office/drawing/2014/main" id="{2FA675F7-E33F-4CA9-A269-83D69D30D105}"/>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pic>
        <p:nvPicPr>
          <p:cNvPr id="137" name="Picture 136">
            <a:extLst>
              <a:ext uri="{FF2B5EF4-FFF2-40B4-BE49-F238E27FC236}">
                <a16:creationId xmlns:a16="http://schemas.microsoft.com/office/drawing/2014/main" id="{8487BE22-11FA-48D1-BE82-0DC5448D70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6234" y="2884876"/>
            <a:ext cx="2820189" cy="2827965"/>
          </a:xfrm>
          <a:prstGeom prst="rect">
            <a:avLst/>
          </a:prstGeom>
          <a:ln>
            <a:solidFill>
              <a:schemeClr val="tx1">
                <a:lumMod val="50000"/>
                <a:lumOff val="50000"/>
              </a:schemeClr>
            </a:solidFill>
          </a:ln>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3" name="Rectangle 32">
            <a:extLst>
              <a:ext uri="{FF2B5EF4-FFF2-40B4-BE49-F238E27FC236}">
                <a16:creationId xmlns:a16="http://schemas.microsoft.com/office/drawing/2014/main" id="{992A5916-7580-4E64-9C45-86D04346224F}"/>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4" name="Rectangle 33">
            <a:extLst>
              <a:ext uri="{FF2B5EF4-FFF2-40B4-BE49-F238E27FC236}">
                <a16:creationId xmlns:a16="http://schemas.microsoft.com/office/drawing/2014/main" id="{65C1C748-8AD1-4EFC-AB0D-3D7C31D2A02F}"/>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493ECB38-75A1-4973-B67B-AFA9F114BFE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117" name="Rectangle 116">
            <a:extLst>
              <a:ext uri="{FF2B5EF4-FFF2-40B4-BE49-F238E27FC236}">
                <a16:creationId xmlns:a16="http://schemas.microsoft.com/office/drawing/2014/main" id="{6CC6C77B-983E-4C00-8EDE-793CBC2CD097}"/>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8" name="Rectangle 37">
            <a:extLst>
              <a:ext uri="{FF2B5EF4-FFF2-40B4-BE49-F238E27FC236}">
                <a16:creationId xmlns:a16="http://schemas.microsoft.com/office/drawing/2014/main" id="{2F151AC7-A8C3-48DE-8AD9-C824C8FB8DAD}"/>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9" name="Rectangle 38">
            <a:extLst>
              <a:ext uri="{FF2B5EF4-FFF2-40B4-BE49-F238E27FC236}">
                <a16:creationId xmlns:a16="http://schemas.microsoft.com/office/drawing/2014/main" id="{BA9755F1-1884-4C5F-B5A8-9AE6AE5AE32F}"/>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2" name="TextBox 41">
            <a:extLst>
              <a:ext uri="{FF2B5EF4-FFF2-40B4-BE49-F238E27FC236}">
                <a16:creationId xmlns:a16="http://schemas.microsoft.com/office/drawing/2014/main" id="{EE45FB5B-F5EC-486C-8CD0-A50E5496D5CD}"/>
              </a:ext>
            </a:extLst>
          </p:cNvPr>
          <p:cNvSpPr txBox="1"/>
          <p:nvPr/>
        </p:nvSpPr>
        <p:spPr>
          <a:xfrm>
            <a:off x="7679711" y="2561535"/>
            <a:ext cx="2973144" cy="3539430"/>
          </a:xfrm>
          <a:prstGeom prst="rect">
            <a:avLst/>
          </a:prstGeom>
          <a:noFill/>
        </p:spPr>
        <p:txBody>
          <a:bodyPr wrap="square">
            <a:spAutoFit/>
          </a:bodyPr>
          <a:lstStyle/>
          <a:p>
            <a:r>
              <a:rPr lang="en-US" sz="1600" dirty="0">
                <a:solidFill>
                  <a:schemeClr val="tx1">
                    <a:lumMod val="85000"/>
                    <a:lumOff val="15000"/>
                  </a:schemeClr>
                </a:solidFill>
              </a:rPr>
              <a:t>Indulge in a Relaxing Oil Massage, designed to melt away stress and soothe your senses. Smooth, flowing strokes with aromatic oils ease muscle tension, enhance circulation, and promote deep relaxation, leaving you feeling calm, refreshed, and rejuvenated.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br>
              <a:rPr lang="en-US" sz="1600" dirty="0">
                <a:solidFill>
                  <a:schemeClr val="tx1">
                    <a:lumMod val="85000"/>
                    <a:lumOff val="15000"/>
                  </a:schemeClr>
                </a:solidFill>
              </a:rPr>
            </a:br>
            <a:r>
              <a:rPr lang="en-US" sz="1600" dirty="0">
                <a:solidFill>
                  <a:schemeClr val="tx1">
                    <a:lumMod val="85000"/>
                    <a:lumOff val="15000"/>
                  </a:schemeClr>
                </a:solidFill>
              </a:rPr>
              <a:t>  60 minutes: 25.00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35.00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45.00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spTree>
    <p:extLst>
      <p:ext uri="{BB962C8B-B14F-4D97-AF65-F5344CB8AC3E}">
        <p14:creationId xmlns:p14="http://schemas.microsoft.com/office/powerpoint/2010/main" val="2198199767"/>
      </p:ext>
    </p:extLst>
  </p:cSld>
  <p:clrMapOvr>
    <a:masterClrMapping/>
  </p:clrMapOvr>
  <p:transition spd="slow" advClick="0" advTm="1000">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9" name="Rectangle 28">
            <a:extLst>
              <a:ext uri="{FF2B5EF4-FFF2-40B4-BE49-F238E27FC236}">
                <a16:creationId xmlns:a16="http://schemas.microsoft.com/office/drawing/2014/main" id="{6BDE27BB-F60B-40AC-8D96-E3261E00C9DA}"/>
              </a:ext>
            </a:extLst>
          </p:cNvPr>
          <p:cNvSpPr/>
          <p:nvPr/>
        </p:nvSpPr>
        <p:spPr>
          <a:xfrm>
            <a:off x="-5468" y="2938517"/>
            <a:ext cx="12056836" cy="3919483"/>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sp>
        <p:nvSpPr>
          <p:cNvPr id="5" name="Rectangle 4">
            <a:extLst>
              <a:ext uri="{FF2B5EF4-FFF2-40B4-BE49-F238E27FC236}">
                <a16:creationId xmlns:a16="http://schemas.microsoft.com/office/drawing/2014/main" id="{17077BBF-4FBD-4758-B32B-D4AF0BC354BD}"/>
              </a:ext>
            </a:extLst>
          </p:cNvPr>
          <p:cNvSpPr/>
          <p:nvPr/>
        </p:nvSpPr>
        <p:spPr>
          <a:xfrm>
            <a:off x="-12085" y="4470731"/>
            <a:ext cx="12057986" cy="2387270"/>
          </a:xfrm>
          <a:prstGeom prst="rect">
            <a:avLst/>
          </a:prstGeom>
          <a:gradFill flip="none" rotWithShape="1">
            <a:gsLst>
              <a:gs pos="0">
                <a:srgbClr val="853B75">
                  <a:shade val="30000"/>
                  <a:satMod val="115000"/>
                </a:srgbClr>
              </a:gs>
              <a:gs pos="50000">
                <a:srgbClr val="853B75">
                  <a:shade val="67500"/>
                  <a:satMod val="115000"/>
                </a:srgbClr>
              </a:gs>
              <a:gs pos="100000">
                <a:srgbClr val="853B75">
                  <a:shade val="100000"/>
                  <a:satMod val="115000"/>
                </a:srgbClr>
              </a:gs>
            </a:gsLst>
            <a:lin ang="16200000" scaled="1"/>
            <a:tileRec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DE"/>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86" name="Rectangle 85">
            <a:extLst>
              <a:ext uri="{FF2B5EF4-FFF2-40B4-BE49-F238E27FC236}">
                <a16:creationId xmlns:a16="http://schemas.microsoft.com/office/drawing/2014/main" id="{86704526-4714-4577-9897-A4AD57F17745}"/>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87" name="Rectangle 86">
            <a:extLst>
              <a:ext uri="{FF2B5EF4-FFF2-40B4-BE49-F238E27FC236}">
                <a16:creationId xmlns:a16="http://schemas.microsoft.com/office/drawing/2014/main" id="{B9530442-CA33-4114-82DB-C31FD29C12EE}"/>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88" name="Rectangle 87">
            <a:extLst>
              <a:ext uri="{FF2B5EF4-FFF2-40B4-BE49-F238E27FC236}">
                <a16:creationId xmlns:a16="http://schemas.microsoft.com/office/drawing/2014/main" id="{64B3E0EC-898A-42FD-AA6E-8DE5D2EAE212}"/>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62" name="Rectangle 61">
            <a:extLst>
              <a:ext uri="{FF2B5EF4-FFF2-40B4-BE49-F238E27FC236}">
                <a16:creationId xmlns:a16="http://schemas.microsoft.com/office/drawing/2014/main" id="{F9BC4805-C18F-4832-879A-5E77B80FAA6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3" name="Rectangle 62">
            <a:extLst>
              <a:ext uri="{FF2B5EF4-FFF2-40B4-BE49-F238E27FC236}">
                <a16:creationId xmlns:a16="http://schemas.microsoft.com/office/drawing/2014/main" id="{5BF41378-D9EF-4399-8E24-EDBB431EAB68}"/>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4597401"/>
            <a:ext cx="113382" cy="2111374"/>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4" name="TextBox 93">
            <a:extLst>
              <a:ext uri="{FF2B5EF4-FFF2-40B4-BE49-F238E27FC236}">
                <a16:creationId xmlns:a16="http://schemas.microsoft.com/office/drawing/2014/main" id="{50ED840F-129A-4B19-9C15-768D43B51A07}"/>
              </a:ext>
            </a:extLst>
          </p:cNvPr>
          <p:cNvSpPr txBox="1"/>
          <p:nvPr/>
        </p:nvSpPr>
        <p:spPr>
          <a:xfrm>
            <a:off x="1046563" y="3219306"/>
            <a:ext cx="10276124" cy="738664"/>
          </a:xfrm>
          <a:prstGeom prst="rect">
            <a:avLst/>
          </a:prstGeom>
          <a:noFill/>
        </p:spPr>
        <p:txBody>
          <a:bodyPr wrap="square">
            <a:spAutoFit/>
          </a:bodyPr>
          <a:lstStyle/>
          <a:p>
            <a:r>
              <a:rPr lang="en-US" sz="1400" b="1" dirty="0">
                <a:solidFill>
                  <a:schemeClr val="bg2">
                    <a:lumMod val="25000"/>
                  </a:schemeClr>
                </a:solidFill>
              </a:rPr>
              <a:t>Why Choose Us?</a:t>
            </a:r>
            <a:br>
              <a:rPr lang="en-US" sz="1400" dirty="0">
                <a:solidFill>
                  <a:schemeClr val="bg2">
                    <a:lumMod val="25000"/>
                  </a:schemeClr>
                </a:solidFill>
              </a:rPr>
            </a:br>
            <a:r>
              <a:rPr lang="en-US" sz="1400" dirty="0">
                <a:solidFill>
                  <a:schemeClr val="bg2">
                    <a:lumMod val="25000"/>
                  </a:schemeClr>
                </a:solidFill>
              </a:rPr>
              <a:t>At [Your Business Name], we combine skill, care, and a serene environment to provide you with the ultimate relaxation experience. Our certified therapists customize each session to your needs, helping you unwind, rejuvenate, and restore balance.</a:t>
            </a:r>
            <a:endParaRPr lang="en-DE" sz="1400" dirty="0">
              <a:solidFill>
                <a:schemeClr val="bg2">
                  <a:lumMod val="25000"/>
                </a:schemeClr>
              </a:solidFill>
            </a:endParaRPr>
          </a:p>
        </p:txBody>
      </p:sp>
      <p:sp>
        <p:nvSpPr>
          <p:cNvPr id="95" name="TextBox 94">
            <a:extLst>
              <a:ext uri="{FF2B5EF4-FFF2-40B4-BE49-F238E27FC236}">
                <a16:creationId xmlns:a16="http://schemas.microsoft.com/office/drawing/2014/main" id="{EC5190E4-7941-4700-8E77-ADAD528EAF55}"/>
              </a:ext>
            </a:extLst>
          </p:cNvPr>
          <p:cNvSpPr txBox="1"/>
          <p:nvPr/>
        </p:nvSpPr>
        <p:spPr>
          <a:xfrm>
            <a:off x="990328" y="4815777"/>
            <a:ext cx="3026377" cy="1384995"/>
          </a:xfrm>
          <a:prstGeom prst="rect">
            <a:avLst/>
          </a:prstGeom>
          <a:noFill/>
        </p:spPr>
        <p:txBody>
          <a:bodyPr wrap="square">
            <a:spAutoFit/>
          </a:bodyPr>
          <a:lstStyle/>
          <a:p>
            <a:pPr algn="l"/>
            <a:r>
              <a:rPr lang="de-DE" sz="1200" b="1" i="0" dirty="0">
                <a:solidFill>
                  <a:srgbClr val="CECECE"/>
                </a:solidFill>
                <a:effectLst/>
                <a:latin typeface="var(--footer_headings_typography-font-family)"/>
              </a:rPr>
              <a:t>Rechtliches</a:t>
            </a:r>
          </a:p>
          <a:p>
            <a:pPr algn="l"/>
            <a:r>
              <a:rPr lang="de-DE" sz="1200" b="0" i="0" u="sng" dirty="0">
                <a:solidFill>
                  <a:srgbClr val="00B0F0"/>
                </a:solidFill>
                <a:effectLst/>
                <a:latin typeface="Roboto" panose="02000000000000000000" pitchFamily="2" charset="0"/>
              </a:rPr>
              <a:t>Impressum</a:t>
            </a:r>
            <a:br>
              <a:rPr lang="de-DE" sz="1200" b="0" i="0" u="sng" dirty="0">
                <a:solidFill>
                  <a:srgbClr val="00B0F0"/>
                </a:solidFill>
                <a:effectLst/>
                <a:latin typeface="Roboto" panose="02000000000000000000" pitchFamily="2" charset="0"/>
              </a:rPr>
            </a:br>
            <a:r>
              <a:rPr lang="de-DE" sz="1200" b="0" i="0" u="sng" dirty="0">
                <a:solidFill>
                  <a:srgbClr val="00B0F0"/>
                </a:solidFill>
                <a:effectLst/>
                <a:latin typeface="Roboto" panose="020B0604020202020204" pitchFamily="2" charset="0"/>
              </a:rPr>
              <a:t>Datenschutzerklärung</a:t>
            </a:r>
            <a:br>
              <a:rPr lang="de-DE" sz="1200" b="0" i="0" u="sng" dirty="0">
                <a:solidFill>
                  <a:srgbClr val="00B0F0"/>
                </a:solidFill>
                <a:effectLst/>
                <a:latin typeface="Open Sans" panose="020B0606030504020204" pitchFamily="34" charset="0"/>
              </a:rPr>
            </a:br>
            <a:r>
              <a:rPr lang="de-DE" sz="1200" b="0" i="0" u="sng" dirty="0">
                <a:solidFill>
                  <a:srgbClr val="00B0F0"/>
                </a:solidFill>
                <a:effectLst/>
                <a:latin typeface="Roboto" panose="02000000000000000000" pitchFamily="2" charset="0"/>
              </a:rPr>
              <a:t>Einwilligungen widerrufen</a:t>
            </a:r>
            <a:br>
              <a:rPr lang="de-DE" sz="1200" b="0" i="0" u="sng" dirty="0">
                <a:solidFill>
                  <a:srgbClr val="00B0F0"/>
                </a:solidFill>
                <a:effectLst/>
                <a:latin typeface="Open Sans" panose="020B0606030504020204" pitchFamily="34" charset="0"/>
              </a:rPr>
            </a:br>
            <a:r>
              <a:rPr lang="de-DE" sz="1200" b="0" i="0" u="sng" dirty="0">
                <a:solidFill>
                  <a:srgbClr val="00B0F0"/>
                </a:solidFill>
                <a:effectLst/>
                <a:latin typeface="Roboto" panose="02000000000000000000" pitchFamily="2" charset="0"/>
              </a:rPr>
              <a:t>Historie der Privatsphäre-Einstellungen</a:t>
            </a:r>
            <a:br>
              <a:rPr lang="de-DE" sz="1200" b="0" i="0" u="sng" dirty="0">
                <a:solidFill>
                  <a:srgbClr val="00B0F0"/>
                </a:solidFill>
                <a:effectLst/>
                <a:latin typeface="Open Sans" panose="020B0606030504020204" pitchFamily="34" charset="0"/>
              </a:rPr>
            </a:br>
            <a:r>
              <a:rPr lang="de-DE" sz="1200" b="0" i="0" u="sng" dirty="0">
                <a:solidFill>
                  <a:srgbClr val="00B0F0"/>
                </a:solidFill>
                <a:effectLst/>
                <a:latin typeface="Roboto" panose="02000000000000000000" pitchFamily="2" charset="0"/>
              </a:rPr>
              <a:t>Privatsphäre-Einstellungen ändern</a:t>
            </a:r>
            <a:br>
              <a:rPr lang="de-DE" sz="1200" b="0" i="0" dirty="0">
                <a:solidFill>
                  <a:srgbClr val="00B0F0"/>
                </a:solidFill>
                <a:effectLst/>
                <a:latin typeface="Open Sans" panose="020B0606030504020204" pitchFamily="34" charset="0"/>
              </a:rPr>
            </a:br>
            <a:endParaRPr lang="de-DE" sz="1200" b="0" i="0" dirty="0">
              <a:solidFill>
                <a:srgbClr val="00B0F0"/>
              </a:solidFill>
              <a:effectLst/>
              <a:latin typeface="Open Sans" panose="020B0606030504020204" pitchFamily="34" charset="0"/>
            </a:endParaRPr>
          </a:p>
        </p:txBody>
      </p:sp>
      <p:sp>
        <p:nvSpPr>
          <p:cNvPr id="96" name="TextBox 95">
            <a:extLst>
              <a:ext uri="{FF2B5EF4-FFF2-40B4-BE49-F238E27FC236}">
                <a16:creationId xmlns:a16="http://schemas.microsoft.com/office/drawing/2014/main" id="{A64479F9-D614-4D22-BFC3-D8D16CFB8D30}"/>
              </a:ext>
            </a:extLst>
          </p:cNvPr>
          <p:cNvSpPr txBox="1"/>
          <p:nvPr/>
        </p:nvSpPr>
        <p:spPr>
          <a:xfrm>
            <a:off x="4162803" y="4815777"/>
            <a:ext cx="2415638" cy="1200329"/>
          </a:xfrm>
          <a:prstGeom prst="rect">
            <a:avLst/>
          </a:prstGeom>
          <a:noFill/>
        </p:spPr>
        <p:txBody>
          <a:bodyPr wrap="square">
            <a:spAutoFit/>
          </a:bodyPr>
          <a:lstStyle/>
          <a:p>
            <a:pPr algn="l"/>
            <a:r>
              <a:rPr lang="de-DE" sz="1200" b="1" i="0" dirty="0">
                <a:solidFill>
                  <a:srgbClr val="CECECE"/>
                </a:solidFill>
                <a:effectLst/>
                <a:latin typeface="var(--footer_headings_typography-font-family)"/>
              </a:rPr>
              <a:t>float HafenCity</a:t>
            </a:r>
          </a:p>
          <a:p>
            <a:pPr algn="l"/>
            <a:r>
              <a:rPr lang="de-DE" sz="1200" b="0" i="0" dirty="0">
                <a:solidFill>
                  <a:srgbClr val="CECECE"/>
                </a:solidFill>
                <a:effectLst/>
                <a:latin typeface="Open Sans" panose="020B0606030504020204" pitchFamily="34" charset="0"/>
              </a:rPr>
              <a:t>Am Kaiserkai 42</a:t>
            </a:r>
            <a:br>
              <a:rPr lang="de-DE" sz="1200" b="0" i="0" dirty="0">
                <a:solidFill>
                  <a:srgbClr val="CECECE"/>
                </a:solidFill>
                <a:effectLst/>
                <a:latin typeface="Open Sans" panose="020B0606030504020204" pitchFamily="34" charset="0"/>
              </a:rPr>
            </a:br>
            <a:r>
              <a:rPr lang="de-DE" sz="1200" b="0" i="0" dirty="0">
                <a:solidFill>
                  <a:srgbClr val="CECECE"/>
                </a:solidFill>
                <a:effectLst/>
                <a:latin typeface="Open Sans" panose="020B0606030504020204" pitchFamily="34" charset="0"/>
              </a:rPr>
              <a:t>20457 Hamburg</a:t>
            </a:r>
            <a:br>
              <a:rPr lang="de-DE" sz="1200" b="0" i="0" dirty="0">
                <a:solidFill>
                  <a:srgbClr val="CECECE"/>
                </a:solidFill>
                <a:effectLst/>
                <a:latin typeface="Open Sans" panose="020B0606030504020204" pitchFamily="34" charset="0"/>
              </a:rPr>
            </a:br>
            <a:r>
              <a:rPr lang="de-DE" sz="1200" b="0" i="0" dirty="0">
                <a:solidFill>
                  <a:srgbClr val="CECECE"/>
                </a:solidFill>
                <a:effectLst/>
                <a:latin typeface="Open Sans" panose="020B0606030504020204" pitchFamily="34" charset="0"/>
              </a:rPr>
              <a:t>Tel: 040 / 70 38 37 30</a:t>
            </a:r>
            <a:br>
              <a:rPr lang="de-DE" sz="1200" b="0" i="0" dirty="0">
                <a:solidFill>
                  <a:srgbClr val="CECECE"/>
                </a:solidFill>
                <a:effectLst/>
                <a:latin typeface="Open Sans" panose="020B0606030504020204" pitchFamily="34" charset="0"/>
              </a:rPr>
            </a:br>
            <a:r>
              <a:rPr lang="de-DE" sz="1200" b="0" i="0" dirty="0">
                <a:solidFill>
                  <a:srgbClr val="CECECE"/>
                </a:solidFill>
                <a:effectLst/>
                <a:latin typeface="Open Sans" panose="020B0606030504020204" pitchFamily="34" charset="0"/>
              </a:rPr>
              <a:t>hafencity@float-hamburg.com</a:t>
            </a:r>
          </a:p>
          <a:p>
            <a:pPr algn="l"/>
            <a:r>
              <a:rPr lang="de-DE" sz="1200" b="0" i="0" dirty="0">
                <a:solidFill>
                  <a:srgbClr val="CECECE"/>
                </a:solidFill>
                <a:effectLst/>
                <a:latin typeface="Open Sans" panose="020B0606030504020204" pitchFamily="34" charset="0"/>
              </a:rPr>
              <a:t>tägl. 10:00 – 22:00 Uhr</a:t>
            </a:r>
          </a:p>
        </p:txBody>
      </p:sp>
      <p:sp>
        <p:nvSpPr>
          <p:cNvPr id="97" name="TextBox 96">
            <a:extLst>
              <a:ext uri="{FF2B5EF4-FFF2-40B4-BE49-F238E27FC236}">
                <a16:creationId xmlns:a16="http://schemas.microsoft.com/office/drawing/2014/main" id="{5EC8B0A3-7C3D-4327-ABF0-CB7A8F8DD8EC}"/>
              </a:ext>
            </a:extLst>
          </p:cNvPr>
          <p:cNvSpPr txBox="1"/>
          <p:nvPr/>
        </p:nvSpPr>
        <p:spPr>
          <a:xfrm>
            <a:off x="6724539" y="4815778"/>
            <a:ext cx="2415638" cy="1200329"/>
          </a:xfrm>
          <a:prstGeom prst="rect">
            <a:avLst/>
          </a:prstGeom>
          <a:noFill/>
        </p:spPr>
        <p:txBody>
          <a:bodyPr wrap="square">
            <a:spAutoFit/>
          </a:bodyPr>
          <a:lstStyle/>
          <a:p>
            <a:pPr algn="l"/>
            <a:r>
              <a:rPr lang="de-DE" sz="1200" b="1" i="0" dirty="0">
                <a:solidFill>
                  <a:srgbClr val="CECECE"/>
                </a:solidFill>
                <a:effectLst/>
                <a:latin typeface="var(--footer_headings_typography-font-family)"/>
              </a:rPr>
              <a:t>float Neustadt</a:t>
            </a:r>
          </a:p>
          <a:p>
            <a:pPr algn="l"/>
            <a:r>
              <a:rPr lang="de-DE" sz="1200" b="0" i="0" dirty="0">
                <a:solidFill>
                  <a:srgbClr val="CECECE"/>
                </a:solidFill>
                <a:effectLst/>
                <a:latin typeface="Open Sans" panose="020B0606030504020204" pitchFamily="34" charset="0"/>
              </a:rPr>
              <a:t>Alter Steinweg 1</a:t>
            </a:r>
            <a:br>
              <a:rPr lang="de-DE" sz="1200" b="0" i="0" dirty="0">
                <a:solidFill>
                  <a:srgbClr val="CECECE"/>
                </a:solidFill>
                <a:effectLst/>
                <a:latin typeface="Open Sans" panose="020B0606030504020204" pitchFamily="34" charset="0"/>
              </a:rPr>
            </a:br>
            <a:r>
              <a:rPr lang="de-DE" sz="1200" b="0" i="0" dirty="0">
                <a:solidFill>
                  <a:srgbClr val="CECECE"/>
                </a:solidFill>
                <a:effectLst/>
                <a:latin typeface="Open Sans" panose="020B0606030504020204" pitchFamily="34" charset="0"/>
              </a:rPr>
              <a:t>20459 Hamburg</a:t>
            </a:r>
            <a:br>
              <a:rPr lang="de-DE" sz="1200" b="0" i="0" dirty="0">
                <a:solidFill>
                  <a:srgbClr val="CECECE"/>
                </a:solidFill>
                <a:effectLst/>
                <a:latin typeface="Open Sans" panose="020B0606030504020204" pitchFamily="34" charset="0"/>
              </a:rPr>
            </a:br>
            <a:r>
              <a:rPr lang="de-DE" sz="1200" b="0" i="0" dirty="0">
                <a:solidFill>
                  <a:srgbClr val="CECECE"/>
                </a:solidFill>
                <a:effectLst/>
                <a:latin typeface="Open Sans" panose="020B0606030504020204" pitchFamily="34" charset="0"/>
              </a:rPr>
              <a:t>Tel: 040 / 36 93 54 64</a:t>
            </a:r>
            <a:br>
              <a:rPr lang="de-DE" sz="1200" b="0" i="0" dirty="0">
                <a:solidFill>
                  <a:srgbClr val="CECECE"/>
                </a:solidFill>
                <a:effectLst/>
                <a:latin typeface="Open Sans" panose="020B0606030504020204" pitchFamily="34" charset="0"/>
              </a:rPr>
            </a:br>
            <a:r>
              <a:rPr lang="de-DE" sz="1200" b="0" i="0" dirty="0">
                <a:solidFill>
                  <a:srgbClr val="CECECE"/>
                </a:solidFill>
                <a:effectLst/>
                <a:latin typeface="Open Sans" panose="020B0606030504020204" pitchFamily="34" charset="0"/>
              </a:rPr>
              <a:t>neustadt@float-hamburg.com</a:t>
            </a:r>
          </a:p>
          <a:p>
            <a:pPr algn="l"/>
            <a:r>
              <a:rPr lang="de-DE" sz="1200" b="0" i="0" dirty="0">
                <a:solidFill>
                  <a:srgbClr val="CECECE"/>
                </a:solidFill>
                <a:effectLst/>
                <a:latin typeface="Open Sans" panose="020B0606030504020204" pitchFamily="34" charset="0"/>
              </a:rPr>
              <a:t>tägl. 10:00 – 22:00 Uhr</a:t>
            </a:r>
          </a:p>
        </p:txBody>
      </p:sp>
      <p:sp>
        <p:nvSpPr>
          <p:cNvPr id="98" name="TextBox 97">
            <a:extLst>
              <a:ext uri="{FF2B5EF4-FFF2-40B4-BE49-F238E27FC236}">
                <a16:creationId xmlns:a16="http://schemas.microsoft.com/office/drawing/2014/main" id="{14D1053D-9743-4B94-B7C9-0A6672C4B6BA}"/>
              </a:ext>
            </a:extLst>
          </p:cNvPr>
          <p:cNvSpPr txBox="1"/>
          <p:nvPr/>
        </p:nvSpPr>
        <p:spPr>
          <a:xfrm>
            <a:off x="9286275" y="4815778"/>
            <a:ext cx="2034821" cy="1384995"/>
          </a:xfrm>
          <a:prstGeom prst="rect">
            <a:avLst/>
          </a:prstGeom>
          <a:noFill/>
        </p:spPr>
        <p:txBody>
          <a:bodyPr wrap="square">
            <a:spAutoFit/>
          </a:bodyPr>
          <a:lstStyle/>
          <a:p>
            <a:pPr algn="l"/>
            <a:r>
              <a:rPr lang="de-DE" sz="1200" b="1" i="0" dirty="0">
                <a:solidFill>
                  <a:srgbClr val="CECECE"/>
                </a:solidFill>
                <a:effectLst/>
                <a:latin typeface="var(--footer_headings_typography-font-family)"/>
              </a:rPr>
              <a:t>float Rotherbaum</a:t>
            </a:r>
          </a:p>
          <a:p>
            <a:pPr algn="l"/>
            <a:r>
              <a:rPr lang="de-DE" sz="1200" b="0" i="0" dirty="0">
                <a:solidFill>
                  <a:srgbClr val="CECECE"/>
                </a:solidFill>
                <a:effectLst/>
                <a:latin typeface="Open Sans" panose="020B0606030504020204" pitchFamily="34" charset="0"/>
              </a:rPr>
              <a:t>Mittelweg 160</a:t>
            </a:r>
            <a:br>
              <a:rPr lang="de-DE" sz="1200" b="0" i="0" dirty="0">
                <a:solidFill>
                  <a:srgbClr val="CECECE"/>
                </a:solidFill>
                <a:effectLst/>
                <a:latin typeface="Open Sans" panose="020B0606030504020204" pitchFamily="34" charset="0"/>
              </a:rPr>
            </a:br>
            <a:r>
              <a:rPr lang="de-DE" sz="1200" b="0" i="0" dirty="0">
                <a:solidFill>
                  <a:srgbClr val="CECECE"/>
                </a:solidFill>
                <a:effectLst/>
                <a:latin typeface="Open Sans" panose="020B0606030504020204" pitchFamily="34" charset="0"/>
              </a:rPr>
              <a:t>20148 Hamburg</a:t>
            </a:r>
            <a:br>
              <a:rPr lang="de-DE" sz="1200" b="0" i="0" dirty="0">
                <a:solidFill>
                  <a:srgbClr val="CECECE"/>
                </a:solidFill>
                <a:effectLst/>
                <a:latin typeface="Open Sans" panose="020B0606030504020204" pitchFamily="34" charset="0"/>
              </a:rPr>
            </a:br>
            <a:r>
              <a:rPr lang="de-DE" sz="1200" b="0" i="0" dirty="0">
                <a:solidFill>
                  <a:srgbClr val="CECECE"/>
                </a:solidFill>
                <a:effectLst/>
                <a:latin typeface="Open Sans" panose="020B0606030504020204" pitchFamily="34" charset="0"/>
              </a:rPr>
              <a:t>Tel: 040 / 21 00 69 89</a:t>
            </a:r>
            <a:br>
              <a:rPr lang="de-DE" sz="1200" b="0" i="0" dirty="0">
                <a:solidFill>
                  <a:srgbClr val="CECECE"/>
                </a:solidFill>
                <a:effectLst/>
                <a:latin typeface="Open Sans" panose="020B0606030504020204" pitchFamily="34" charset="0"/>
              </a:rPr>
            </a:br>
            <a:r>
              <a:rPr lang="de-DE" sz="1200" b="0" i="0" dirty="0">
                <a:solidFill>
                  <a:srgbClr val="CECECE"/>
                </a:solidFill>
                <a:effectLst/>
                <a:latin typeface="Open Sans" panose="020B0606030504020204" pitchFamily="34" charset="0"/>
              </a:rPr>
              <a:t>rotherbaum@float-hamburg.com</a:t>
            </a:r>
          </a:p>
          <a:p>
            <a:pPr algn="l"/>
            <a:r>
              <a:rPr lang="de-DE" sz="1200" b="0" i="0" dirty="0">
                <a:solidFill>
                  <a:srgbClr val="CECECE"/>
                </a:solidFill>
                <a:effectLst/>
                <a:latin typeface="Open Sans" panose="020B0606030504020204" pitchFamily="34" charset="0"/>
              </a:rPr>
              <a:t>tägl. 10:00 – 22:00 Uhr</a:t>
            </a:r>
          </a:p>
        </p:txBody>
      </p:sp>
      <p:sp>
        <p:nvSpPr>
          <p:cNvPr id="99" name="TextBox 98">
            <a:extLst>
              <a:ext uri="{FF2B5EF4-FFF2-40B4-BE49-F238E27FC236}">
                <a16:creationId xmlns:a16="http://schemas.microsoft.com/office/drawing/2014/main" id="{950EF52C-97A8-413E-839B-B617B8A25F48}"/>
              </a:ext>
            </a:extLst>
          </p:cNvPr>
          <p:cNvSpPr txBox="1"/>
          <p:nvPr/>
        </p:nvSpPr>
        <p:spPr>
          <a:xfrm>
            <a:off x="917404" y="6386084"/>
            <a:ext cx="4838621" cy="369332"/>
          </a:xfrm>
          <a:prstGeom prst="rect">
            <a:avLst/>
          </a:prstGeom>
          <a:noFill/>
        </p:spPr>
        <p:txBody>
          <a:bodyPr wrap="square">
            <a:spAutoFit/>
          </a:bodyPr>
          <a:lstStyle/>
          <a:p>
            <a:r>
              <a:rPr lang="en-US" dirty="0">
                <a:solidFill>
                  <a:schemeClr val="bg2">
                    <a:lumMod val="50000"/>
                  </a:schemeClr>
                </a:solidFill>
              </a:rPr>
              <a:t>© 2024 [Your Business Name]. All rights reserved.</a:t>
            </a:r>
            <a:endParaRPr lang="en-DE" dirty="0">
              <a:solidFill>
                <a:schemeClr val="bg2">
                  <a:lumMod val="50000"/>
                </a:schemeClr>
              </a:solidFill>
            </a:endParaRPr>
          </a:p>
        </p:txBody>
      </p:sp>
      <p:sp>
        <p:nvSpPr>
          <p:cNvPr id="100" name="TextBox 99">
            <a:extLst>
              <a:ext uri="{FF2B5EF4-FFF2-40B4-BE49-F238E27FC236}">
                <a16:creationId xmlns:a16="http://schemas.microsoft.com/office/drawing/2014/main" id="{DC872190-0677-406E-8253-625D89167ABD}"/>
              </a:ext>
            </a:extLst>
          </p:cNvPr>
          <p:cNvSpPr txBox="1"/>
          <p:nvPr/>
        </p:nvSpPr>
        <p:spPr>
          <a:xfrm>
            <a:off x="8098805" y="6386084"/>
            <a:ext cx="3167647" cy="369332"/>
          </a:xfrm>
          <a:prstGeom prst="rect">
            <a:avLst/>
          </a:prstGeom>
          <a:noFill/>
        </p:spPr>
        <p:txBody>
          <a:bodyPr wrap="square">
            <a:spAutoFit/>
          </a:bodyPr>
          <a:lstStyle/>
          <a:p>
            <a:r>
              <a:rPr lang="en-US" dirty="0">
                <a:solidFill>
                  <a:schemeClr val="bg2">
                    <a:lumMod val="75000"/>
                  </a:schemeClr>
                </a:solidFill>
              </a:rPr>
              <a:t>Follow us: [Social Media Icons] </a:t>
            </a:r>
            <a:endParaRPr lang="en-DE" dirty="0">
              <a:solidFill>
                <a:schemeClr val="bg2">
                  <a:lumMod val="75000"/>
                </a:schemeClr>
              </a:solidFill>
            </a:endParaRPr>
          </a:p>
        </p:txBody>
      </p:sp>
      <p:sp>
        <p:nvSpPr>
          <p:cNvPr id="101" name="TextBox 100">
            <a:extLst>
              <a:ext uri="{FF2B5EF4-FFF2-40B4-BE49-F238E27FC236}">
                <a16:creationId xmlns:a16="http://schemas.microsoft.com/office/drawing/2014/main" id="{E73ACAA0-E670-4783-A7F8-65C67E2E2D18}"/>
              </a:ext>
            </a:extLst>
          </p:cNvPr>
          <p:cNvSpPr txBox="1"/>
          <p:nvPr/>
        </p:nvSpPr>
        <p:spPr>
          <a:xfrm>
            <a:off x="4398226" y="1491955"/>
            <a:ext cx="5381443" cy="1169551"/>
          </a:xfrm>
          <a:prstGeom prst="rect">
            <a:avLst/>
          </a:prstGeom>
          <a:noFill/>
        </p:spPr>
        <p:txBody>
          <a:bodyPr wrap="square">
            <a:spAutoFit/>
          </a:bodyPr>
          <a:lstStyle/>
          <a:p>
            <a:r>
              <a:rPr lang="en-US" sz="1400" b="1" dirty="0">
                <a:solidFill>
                  <a:schemeClr val="tx1">
                    <a:lumMod val="85000"/>
                    <a:lumOff val="15000"/>
                  </a:schemeClr>
                </a:solidFill>
              </a:rPr>
              <a:t>Discover the Benefits of Massage Therapy:</a:t>
            </a:r>
            <a:endParaRPr lang="en-US" sz="1400" dirty="0">
              <a:solidFill>
                <a:schemeClr val="tx1">
                  <a:lumMod val="85000"/>
                  <a:lumOff val="15000"/>
                </a:schemeClr>
              </a:solidFill>
            </a:endParaRPr>
          </a:p>
          <a:p>
            <a:pPr>
              <a:buFont typeface="Arial" panose="020B0604020202020204" pitchFamily="34" charset="0"/>
              <a:buChar char="•"/>
            </a:pPr>
            <a:r>
              <a:rPr lang="en-US" sz="1400" dirty="0">
                <a:solidFill>
                  <a:schemeClr val="tx1">
                    <a:lumMod val="85000"/>
                    <a:lumOff val="15000"/>
                  </a:schemeClr>
                </a:solidFill>
              </a:rPr>
              <a:t>Relieves stress and anxiety</a:t>
            </a:r>
          </a:p>
          <a:p>
            <a:pPr>
              <a:buFont typeface="Arial" panose="020B0604020202020204" pitchFamily="34" charset="0"/>
              <a:buChar char="•"/>
            </a:pPr>
            <a:r>
              <a:rPr lang="en-US" sz="1400" dirty="0">
                <a:solidFill>
                  <a:schemeClr val="tx1">
                    <a:lumMod val="85000"/>
                    <a:lumOff val="15000"/>
                  </a:schemeClr>
                </a:solidFill>
              </a:rPr>
              <a:t>Eases muscle tension and pain</a:t>
            </a:r>
          </a:p>
          <a:p>
            <a:pPr>
              <a:buFont typeface="Arial" panose="020B0604020202020204" pitchFamily="34" charset="0"/>
              <a:buChar char="•"/>
            </a:pPr>
            <a:r>
              <a:rPr lang="en-US" sz="1400" dirty="0">
                <a:solidFill>
                  <a:schemeClr val="tx1">
                    <a:lumMod val="85000"/>
                    <a:lumOff val="15000"/>
                  </a:schemeClr>
                </a:solidFill>
              </a:rPr>
              <a:t>Improves circulation and flexibility</a:t>
            </a:r>
          </a:p>
          <a:p>
            <a:pPr>
              <a:buFont typeface="Arial" panose="020B0604020202020204" pitchFamily="34" charset="0"/>
              <a:buChar char="•"/>
            </a:pPr>
            <a:r>
              <a:rPr lang="en-US" sz="1400" dirty="0">
                <a:solidFill>
                  <a:schemeClr val="tx1">
                    <a:lumMod val="85000"/>
                    <a:lumOff val="15000"/>
                  </a:schemeClr>
                </a:solidFill>
              </a:rPr>
              <a:t>Boosts immune function and mental clarity</a:t>
            </a:r>
          </a:p>
        </p:txBody>
      </p:sp>
    </p:spTree>
    <p:extLst>
      <p:ext uri="{BB962C8B-B14F-4D97-AF65-F5344CB8AC3E}">
        <p14:creationId xmlns:p14="http://schemas.microsoft.com/office/powerpoint/2010/main" val="1354722961"/>
      </p:ext>
    </p:extLst>
  </p:cSld>
  <p:clrMapOvr>
    <a:masterClrMapping/>
  </p:clrMapOvr>
  <mc:AlternateContent xmlns:mc="http://schemas.openxmlformats.org/markup-compatibility/2006" xmlns:p159="http://schemas.microsoft.com/office/powerpoint/2015/09/main">
    <mc:Choice Requires="p159">
      <p:transition spd="slow" advTm="2000">
        <p159:morph option="byObject"/>
      </p:transition>
    </mc:Choice>
    <mc:Fallback xmlns="">
      <p:transition spd="slow" advTm="2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78452" y="4139428"/>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0813" y="4012724"/>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5685" y="286119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34645" y="2229621"/>
            <a:ext cx="108507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47521" y="4130262"/>
            <a:ext cx="1072195"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59607" y="3519583"/>
            <a:ext cx="106514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73797" y="35130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1745529" y="5392210"/>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413059" y="2872623"/>
            <a:ext cx="111719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51373" y="4786560"/>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8046" y="2731627"/>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6009090" y="2097880"/>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21966" y="399634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21966" y="336552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03910" y="3358966"/>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1327986" y="5254393"/>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07601" y="2734879"/>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5914" y="4648792"/>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69256" y="4127004"/>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50859" y="2814202"/>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69797" y="3482009"/>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2872157" y="5364510"/>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494283" y="221006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8496" y="4760814"/>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45421" y="349146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39927" y="413491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19716" y="2848009"/>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sp>
        <p:nvSpPr>
          <p:cNvPr id="67" name="TextBox 66">
            <a:extLst>
              <a:ext uri="{FF2B5EF4-FFF2-40B4-BE49-F238E27FC236}">
                <a16:creationId xmlns:a16="http://schemas.microsoft.com/office/drawing/2014/main" id="{16C473C9-124A-4FDD-924F-FAA45AC3AFCA}"/>
              </a:ext>
            </a:extLst>
          </p:cNvPr>
          <p:cNvSpPr txBox="1"/>
          <p:nvPr/>
        </p:nvSpPr>
        <p:spPr>
          <a:xfrm>
            <a:off x="2851514" y="2222264"/>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74" name="Rectangle: Rounded Corners 73">
            <a:extLst>
              <a:ext uri="{FF2B5EF4-FFF2-40B4-BE49-F238E27FC236}">
                <a16:creationId xmlns:a16="http://schemas.microsoft.com/office/drawing/2014/main" id="{C1311AA4-07E2-4EFA-B3C7-C6E05EDC40C4}"/>
              </a:ext>
            </a:extLst>
          </p:cNvPr>
          <p:cNvSpPr/>
          <p:nvPr/>
        </p:nvSpPr>
        <p:spPr>
          <a:xfrm>
            <a:off x="1765685" y="223263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75" name="Picture 74">
            <a:extLst>
              <a:ext uri="{FF2B5EF4-FFF2-40B4-BE49-F238E27FC236}">
                <a16:creationId xmlns:a16="http://schemas.microsoft.com/office/drawing/2014/main" id="{D9CCEA63-1B2F-4997-AB91-D0E4BDDBB8C7}"/>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406523" y="2173328"/>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79" name="Rectangle 78">
            <a:extLst>
              <a:ext uri="{FF2B5EF4-FFF2-40B4-BE49-F238E27FC236}">
                <a16:creationId xmlns:a16="http://schemas.microsoft.com/office/drawing/2014/main" id="{B82D7182-B25D-4A52-8609-11DBDF105F5B}"/>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Rectangle 51">
            <a:extLst>
              <a:ext uri="{FF2B5EF4-FFF2-40B4-BE49-F238E27FC236}">
                <a16:creationId xmlns:a16="http://schemas.microsoft.com/office/drawing/2014/main" id="{2C94E952-890A-49F7-BE53-CBDDDD1F1A9F}"/>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4" name="Rectangle 53">
            <a:extLst>
              <a:ext uri="{FF2B5EF4-FFF2-40B4-BE49-F238E27FC236}">
                <a16:creationId xmlns:a16="http://schemas.microsoft.com/office/drawing/2014/main" id="{976FFFF6-E283-4E2D-9765-34CF7B3F55C0}"/>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70" name="Rectangle: Rounded Corners 69">
            <a:extLst>
              <a:ext uri="{FF2B5EF4-FFF2-40B4-BE49-F238E27FC236}">
                <a16:creationId xmlns:a16="http://schemas.microsoft.com/office/drawing/2014/main" id="{C2497FAD-DE92-4A64-B780-F25567BB3148}"/>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1" name="Rectangle: Rounded Corners 70">
            <a:extLst>
              <a:ext uri="{FF2B5EF4-FFF2-40B4-BE49-F238E27FC236}">
                <a16:creationId xmlns:a16="http://schemas.microsoft.com/office/drawing/2014/main" id="{AA5226C4-4E07-4174-ACA2-5EC9212F3768}"/>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72" name="Isosceles Triangle 71">
            <a:extLst>
              <a:ext uri="{FF2B5EF4-FFF2-40B4-BE49-F238E27FC236}">
                <a16:creationId xmlns:a16="http://schemas.microsoft.com/office/drawing/2014/main" id="{5293C56A-BF86-4F98-ABC9-407B21DE3BFC}"/>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0" name="Rectangle: Rounded Corners 79">
            <a:extLst>
              <a:ext uri="{FF2B5EF4-FFF2-40B4-BE49-F238E27FC236}">
                <a16:creationId xmlns:a16="http://schemas.microsoft.com/office/drawing/2014/main" id="{25936475-3C22-49E4-BF37-8E1C5EC1FE1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82" name="Isosceles Triangle 81">
            <a:extLst>
              <a:ext uri="{FF2B5EF4-FFF2-40B4-BE49-F238E27FC236}">
                <a16:creationId xmlns:a16="http://schemas.microsoft.com/office/drawing/2014/main" id="{0732281B-AB47-4B0B-830F-20CA0AF0B3A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3" name="Rectangle: Rounded Corners 82">
            <a:extLst>
              <a:ext uri="{FF2B5EF4-FFF2-40B4-BE49-F238E27FC236}">
                <a16:creationId xmlns:a16="http://schemas.microsoft.com/office/drawing/2014/main" id="{CD9ACAA5-06C7-4046-B802-3B9AA09E6137}"/>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84" name="Isosceles Triangle 83">
            <a:extLst>
              <a:ext uri="{FF2B5EF4-FFF2-40B4-BE49-F238E27FC236}">
                <a16:creationId xmlns:a16="http://schemas.microsoft.com/office/drawing/2014/main" id="{E47B80B9-BED0-4BDF-A8A2-ECCD1E6B65A8}"/>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5" name="Rectangle: Rounded Corners 84">
            <a:extLst>
              <a:ext uri="{FF2B5EF4-FFF2-40B4-BE49-F238E27FC236}">
                <a16:creationId xmlns:a16="http://schemas.microsoft.com/office/drawing/2014/main" id="{2068AF98-96D1-4834-8AD6-5F491136FB80}"/>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86" name="Isosceles Triangle 85">
            <a:extLst>
              <a:ext uri="{FF2B5EF4-FFF2-40B4-BE49-F238E27FC236}">
                <a16:creationId xmlns:a16="http://schemas.microsoft.com/office/drawing/2014/main" id="{0A8C805F-2D46-4BF6-9041-8BF7AF3C1C72}"/>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884667200"/>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83" name="Rectangle: Rounded Corners 82">
            <a:extLst>
              <a:ext uri="{FF2B5EF4-FFF2-40B4-BE49-F238E27FC236}">
                <a16:creationId xmlns:a16="http://schemas.microsoft.com/office/drawing/2014/main" id="{1E534288-D3D7-4EFA-BE9C-885BA79A9C87}"/>
              </a:ext>
            </a:extLst>
          </p:cNvPr>
          <p:cNvSpPr/>
          <p:nvPr/>
        </p:nvSpPr>
        <p:spPr>
          <a:xfrm>
            <a:off x="1767075" y="3114729"/>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84" name="Picture 83">
            <a:extLst>
              <a:ext uri="{FF2B5EF4-FFF2-40B4-BE49-F238E27FC236}">
                <a16:creationId xmlns:a16="http://schemas.microsoft.com/office/drawing/2014/main" id="{6BC4C5E4-32E7-4F03-ABC0-22080C59AA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29436" y="2988025"/>
            <a:ext cx="649773" cy="649773"/>
          </a:xfrm>
          <a:prstGeom prst="rect">
            <a:avLst/>
          </a:prstGeom>
        </p:spPr>
      </p:pic>
      <p:sp>
        <p:nvSpPr>
          <p:cNvPr id="85" name="Rectangle: Rounded Corners 84">
            <a:extLst>
              <a:ext uri="{FF2B5EF4-FFF2-40B4-BE49-F238E27FC236}">
                <a16:creationId xmlns:a16="http://schemas.microsoft.com/office/drawing/2014/main" id="{59771638-4407-4E47-B394-A3E295A63B3B}"/>
              </a:ext>
            </a:extLst>
          </p:cNvPr>
          <p:cNvSpPr/>
          <p:nvPr/>
        </p:nvSpPr>
        <p:spPr>
          <a:xfrm>
            <a:off x="1763802" y="3750813"/>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86" name="Rectangle: Rounded Corners 85">
            <a:extLst>
              <a:ext uri="{FF2B5EF4-FFF2-40B4-BE49-F238E27FC236}">
                <a16:creationId xmlns:a16="http://schemas.microsoft.com/office/drawing/2014/main" id="{375F21A2-061F-4A1B-8143-FC79005A6323}"/>
              </a:ext>
            </a:extLst>
          </p:cNvPr>
          <p:cNvSpPr/>
          <p:nvPr/>
        </p:nvSpPr>
        <p:spPr>
          <a:xfrm>
            <a:off x="1783595" y="2507912"/>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pic>
        <p:nvPicPr>
          <p:cNvPr id="87" name="Picture 86">
            <a:extLst>
              <a:ext uri="{FF2B5EF4-FFF2-40B4-BE49-F238E27FC236}">
                <a16:creationId xmlns:a16="http://schemas.microsoft.com/office/drawing/2014/main" id="{4D635E9E-42DC-4AAB-9710-DCAFB74F4CA2}"/>
              </a:ext>
            </a:extLst>
          </p:cNvPr>
          <p:cNvPicPr>
            <a:picLocks noChangeAspect="1"/>
          </p:cNvPicPr>
          <p:nvPr/>
        </p:nvPicPr>
        <p:blipFill>
          <a:blip r:embed="rId9">
            <a:extLst>
              <a:ext uri="{BEBA8EAE-BF5A-486C-A8C5-ECC9F3942E4B}">
                <a14:imgProps xmlns:a14="http://schemas.microsoft.com/office/drawing/2010/main">
                  <a14:imgLayer r:embed="rId10">
                    <a14:imgEffect>
                      <a14:artisticGlowDiffused/>
                    </a14:imgEffect>
                  </a14:imgLayer>
                </a14:imgProps>
              </a:ext>
              <a:ext uri="{28A0092B-C50C-407E-A947-70E740481C1C}">
                <a14:useLocalDpi xmlns:a14="http://schemas.microsoft.com/office/drawing/2010/main" val="0"/>
              </a:ext>
            </a:extLst>
          </a:blip>
          <a:stretch>
            <a:fillRect/>
          </a:stretch>
        </p:blipFill>
        <p:spPr>
          <a:xfrm>
            <a:off x="1326163" y="3621249"/>
            <a:ext cx="649773" cy="649773"/>
          </a:xfrm>
          <a:prstGeom prst="rect">
            <a:avLst/>
          </a:prstGeom>
        </p:spPr>
      </p:pic>
      <p:pic>
        <p:nvPicPr>
          <p:cNvPr id="88" name="Picture 87">
            <a:extLst>
              <a:ext uri="{FF2B5EF4-FFF2-40B4-BE49-F238E27FC236}">
                <a16:creationId xmlns:a16="http://schemas.microsoft.com/office/drawing/2014/main" id="{CB9C8A44-C1D0-4B2A-A47B-DCA53C8E37DF}"/>
              </a:ext>
            </a:extLst>
          </p:cNvPr>
          <p:cNvPicPr>
            <a:picLocks noChangeAspect="1"/>
          </p:cNvPicPr>
          <p:nvPr/>
        </p:nvPicPr>
        <p:blipFill>
          <a:blip r:embed="rId11">
            <a:extLst>
              <a:ext uri="{BEBA8EAE-BF5A-486C-A8C5-ECC9F3942E4B}">
                <a14:imgProps xmlns:a14="http://schemas.microsoft.com/office/drawing/2010/main">
                  <a14:imgLayer r:embed="rId10">
                    <a14:imgEffect>
                      <a14:artisticGlowEdges/>
                    </a14:imgEffect>
                  </a14:imgLayer>
                </a14:imgProps>
              </a:ext>
              <a:ext uri="{28A0092B-C50C-407E-A947-70E740481C1C}">
                <a14:useLocalDpi xmlns:a14="http://schemas.microsoft.com/office/drawing/2010/main" val="0"/>
              </a:ext>
            </a:extLst>
          </a:blip>
          <a:stretch>
            <a:fillRect/>
          </a:stretch>
        </p:blipFill>
        <p:spPr>
          <a:xfrm>
            <a:off x="1313708" y="2353849"/>
            <a:ext cx="649773" cy="649773"/>
          </a:xfrm>
          <a:prstGeom prst="rect">
            <a:avLst/>
          </a:prstGeom>
        </p:spPr>
      </p:pic>
      <p:sp>
        <p:nvSpPr>
          <p:cNvPr id="89" name="TextBox 88">
            <a:extLst>
              <a:ext uri="{FF2B5EF4-FFF2-40B4-BE49-F238E27FC236}">
                <a16:creationId xmlns:a16="http://schemas.microsoft.com/office/drawing/2014/main" id="{004F11F7-FA5A-4346-9AAE-F539F6F04FD2}"/>
              </a:ext>
            </a:extLst>
          </p:cNvPr>
          <p:cNvSpPr txBox="1"/>
          <p:nvPr/>
        </p:nvSpPr>
        <p:spPr>
          <a:xfrm>
            <a:off x="2857879" y="3102305"/>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90" name="TextBox 89">
            <a:extLst>
              <a:ext uri="{FF2B5EF4-FFF2-40B4-BE49-F238E27FC236}">
                <a16:creationId xmlns:a16="http://schemas.microsoft.com/office/drawing/2014/main" id="{7FF627DB-18FB-4F1A-958F-C74850DFD97C}"/>
              </a:ext>
            </a:extLst>
          </p:cNvPr>
          <p:cNvSpPr txBox="1"/>
          <p:nvPr/>
        </p:nvSpPr>
        <p:spPr>
          <a:xfrm>
            <a:off x="2848976" y="3703824"/>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91" name="TextBox 90">
            <a:extLst>
              <a:ext uri="{FF2B5EF4-FFF2-40B4-BE49-F238E27FC236}">
                <a16:creationId xmlns:a16="http://schemas.microsoft.com/office/drawing/2014/main" id="{615BB813-2991-479B-9910-6871D210C2C3}"/>
              </a:ext>
            </a:extLst>
          </p:cNvPr>
          <p:cNvSpPr txBox="1"/>
          <p:nvPr/>
        </p:nvSpPr>
        <p:spPr>
          <a:xfrm>
            <a:off x="2879595" y="247689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92" name="Rectangle: Rounded Corners 91">
            <a:extLst>
              <a:ext uri="{FF2B5EF4-FFF2-40B4-BE49-F238E27FC236}">
                <a16:creationId xmlns:a16="http://schemas.microsoft.com/office/drawing/2014/main" id="{D8F448AA-45D9-4A43-966F-E60096346F78}"/>
              </a:ext>
            </a:extLst>
          </p:cNvPr>
          <p:cNvSpPr/>
          <p:nvPr/>
        </p:nvSpPr>
        <p:spPr>
          <a:xfrm>
            <a:off x="1750759" y="4373042"/>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93" name="TextBox 92">
            <a:extLst>
              <a:ext uri="{FF2B5EF4-FFF2-40B4-BE49-F238E27FC236}">
                <a16:creationId xmlns:a16="http://schemas.microsoft.com/office/drawing/2014/main" id="{29FF672B-311E-405F-A9A6-D5F728A55E27}"/>
              </a:ext>
            </a:extLst>
          </p:cNvPr>
          <p:cNvSpPr txBox="1"/>
          <p:nvPr/>
        </p:nvSpPr>
        <p:spPr>
          <a:xfrm>
            <a:off x="2848976" y="4360388"/>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94" name="TextBox 93">
            <a:extLst>
              <a:ext uri="{FF2B5EF4-FFF2-40B4-BE49-F238E27FC236}">
                <a16:creationId xmlns:a16="http://schemas.microsoft.com/office/drawing/2014/main" id="{98486B74-9806-48DD-9348-987B6AF53AD9}"/>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pic>
        <p:nvPicPr>
          <p:cNvPr id="95" name="Picture 94">
            <a:extLst>
              <a:ext uri="{FF2B5EF4-FFF2-40B4-BE49-F238E27FC236}">
                <a16:creationId xmlns:a16="http://schemas.microsoft.com/office/drawing/2014/main" id="{1A23D149-0434-458B-BEEB-40C0FC42235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1597" y="4313739"/>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96" name="Rectangle 95">
            <a:extLst>
              <a:ext uri="{FF2B5EF4-FFF2-40B4-BE49-F238E27FC236}">
                <a16:creationId xmlns:a16="http://schemas.microsoft.com/office/drawing/2014/main" id="{ED8A34FC-AA06-4A48-9BBD-C32C801C2C5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Rectangle 33">
            <a:extLst>
              <a:ext uri="{FF2B5EF4-FFF2-40B4-BE49-F238E27FC236}">
                <a16:creationId xmlns:a16="http://schemas.microsoft.com/office/drawing/2014/main" id="{EF29E561-B59D-4CD6-8AE9-474C69033473}"/>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5" name="Rectangle 34">
            <a:extLst>
              <a:ext uri="{FF2B5EF4-FFF2-40B4-BE49-F238E27FC236}">
                <a16:creationId xmlns:a16="http://schemas.microsoft.com/office/drawing/2014/main" id="{A0E5D04A-7308-408E-8832-6437E878C43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7" name="Rectangle: Rounded Corners 46">
            <a:extLst>
              <a:ext uri="{FF2B5EF4-FFF2-40B4-BE49-F238E27FC236}">
                <a16:creationId xmlns:a16="http://schemas.microsoft.com/office/drawing/2014/main" id="{6E3FB716-19F9-48BE-AC70-4145667AB4B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48" name="Rectangle: Rounded Corners 47">
            <a:extLst>
              <a:ext uri="{FF2B5EF4-FFF2-40B4-BE49-F238E27FC236}">
                <a16:creationId xmlns:a16="http://schemas.microsoft.com/office/drawing/2014/main" id="{27575CD3-7325-49A7-878F-208643F84BBD}"/>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Berlin</a:t>
            </a:r>
            <a:endParaRPr lang="en-DE" sz="1400" b="1" dirty="0">
              <a:solidFill>
                <a:schemeClr val="tx1">
                  <a:lumMod val="65000"/>
                  <a:lumOff val="35000"/>
                </a:schemeClr>
              </a:solidFill>
            </a:endParaRPr>
          </a:p>
        </p:txBody>
      </p:sp>
      <p:sp>
        <p:nvSpPr>
          <p:cNvPr id="49" name="Isosceles Triangle 48">
            <a:extLst>
              <a:ext uri="{FF2B5EF4-FFF2-40B4-BE49-F238E27FC236}">
                <a16:creationId xmlns:a16="http://schemas.microsoft.com/office/drawing/2014/main" id="{E2C3B105-367E-444A-A564-D38D26DF496A}"/>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Rectangle: Rounded Corners 49">
            <a:extLst>
              <a:ext uri="{FF2B5EF4-FFF2-40B4-BE49-F238E27FC236}">
                <a16:creationId xmlns:a16="http://schemas.microsoft.com/office/drawing/2014/main" id="{E6435640-2987-47F2-882E-5AF1B2C0153B}"/>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62D323C-2068-41B3-9FF0-2B158C6EF16F}"/>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3" name="Rectangle: Rounded Corners 52">
            <a:extLst>
              <a:ext uri="{FF2B5EF4-FFF2-40B4-BE49-F238E27FC236}">
                <a16:creationId xmlns:a16="http://schemas.microsoft.com/office/drawing/2014/main" id="{7343C3EB-8BDC-4FA8-9BE4-C3AF095B6E04}"/>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54" name="Isosceles Triangle 53">
            <a:extLst>
              <a:ext uri="{FF2B5EF4-FFF2-40B4-BE49-F238E27FC236}">
                <a16:creationId xmlns:a16="http://schemas.microsoft.com/office/drawing/2014/main" id="{67357ECA-B20E-4D5A-9AB8-ACE3D5770750}"/>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8" name="Rectangle: Rounded Corners 57">
            <a:extLst>
              <a:ext uri="{FF2B5EF4-FFF2-40B4-BE49-F238E27FC236}">
                <a16:creationId xmlns:a16="http://schemas.microsoft.com/office/drawing/2014/main" id="{66C094E2-BA81-46AA-8F3B-D3FBCCC1DE86}"/>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56" name="Isosceles Triangle 55">
            <a:extLst>
              <a:ext uri="{FF2B5EF4-FFF2-40B4-BE49-F238E27FC236}">
                <a16:creationId xmlns:a16="http://schemas.microsoft.com/office/drawing/2014/main" id="{51A74A56-4427-4900-BB86-7B47E7082832}"/>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410139420"/>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83" name="Rectangle: Rounded Corners 82">
            <a:extLst>
              <a:ext uri="{FF2B5EF4-FFF2-40B4-BE49-F238E27FC236}">
                <a16:creationId xmlns:a16="http://schemas.microsoft.com/office/drawing/2014/main" id="{1E534288-D3D7-4EFA-BE9C-885BA79A9C87}"/>
              </a:ext>
            </a:extLst>
          </p:cNvPr>
          <p:cNvSpPr/>
          <p:nvPr/>
        </p:nvSpPr>
        <p:spPr>
          <a:xfrm>
            <a:off x="1767075" y="3114729"/>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84" name="Picture 83">
            <a:extLst>
              <a:ext uri="{FF2B5EF4-FFF2-40B4-BE49-F238E27FC236}">
                <a16:creationId xmlns:a16="http://schemas.microsoft.com/office/drawing/2014/main" id="{6BC4C5E4-32E7-4F03-ABC0-22080C59AA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29436" y="2988025"/>
            <a:ext cx="649773" cy="649773"/>
          </a:xfrm>
          <a:prstGeom prst="rect">
            <a:avLst/>
          </a:prstGeom>
        </p:spPr>
      </p:pic>
      <p:sp>
        <p:nvSpPr>
          <p:cNvPr id="85" name="Rectangle: Rounded Corners 84">
            <a:extLst>
              <a:ext uri="{FF2B5EF4-FFF2-40B4-BE49-F238E27FC236}">
                <a16:creationId xmlns:a16="http://schemas.microsoft.com/office/drawing/2014/main" id="{59771638-4407-4E47-B394-A3E295A63B3B}"/>
              </a:ext>
            </a:extLst>
          </p:cNvPr>
          <p:cNvSpPr/>
          <p:nvPr/>
        </p:nvSpPr>
        <p:spPr>
          <a:xfrm>
            <a:off x="1763802" y="3750813"/>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86" name="Rectangle: Rounded Corners 85">
            <a:extLst>
              <a:ext uri="{FF2B5EF4-FFF2-40B4-BE49-F238E27FC236}">
                <a16:creationId xmlns:a16="http://schemas.microsoft.com/office/drawing/2014/main" id="{375F21A2-061F-4A1B-8143-FC79005A6323}"/>
              </a:ext>
            </a:extLst>
          </p:cNvPr>
          <p:cNvSpPr/>
          <p:nvPr/>
        </p:nvSpPr>
        <p:spPr>
          <a:xfrm>
            <a:off x="1783595" y="2507912"/>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pic>
        <p:nvPicPr>
          <p:cNvPr id="87" name="Picture 86">
            <a:extLst>
              <a:ext uri="{FF2B5EF4-FFF2-40B4-BE49-F238E27FC236}">
                <a16:creationId xmlns:a16="http://schemas.microsoft.com/office/drawing/2014/main" id="{4D635E9E-42DC-4AAB-9710-DCAFB74F4CA2}"/>
              </a:ext>
            </a:extLst>
          </p:cNvPr>
          <p:cNvPicPr>
            <a:picLocks noChangeAspect="1"/>
          </p:cNvPicPr>
          <p:nvPr/>
        </p:nvPicPr>
        <p:blipFill>
          <a:blip r:embed="rId9">
            <a:extLst>
              <a:ext uri="{BEBA8EAE-BF5A-486C-A8C5-ECC9F3942E4B}">
                <a14:imgProps xmlns:a14="http://schemas.microsoft.com/office/drawing/2010/main">
                  <a14:imgLayer r:embed="rId10">
                    <a14:imgEffect>
                      <a14:artisticGlowDiffused/>
                    </a14:imgEffect>
                  </a14:imgLayer>
                </a14:imgProps>
              </a:ext>
              <a:ext uri="{28A0092B-C50C-407E-A947-70E740481C1C}">
                <a14:useLocalDpi xmlns:a14="http://schemas.microsoft.com/office/drawing/2010/main" val="0"/>
              </a:ext>
            </a:extLst>
          </a:blip>
          <a:stretch>
            <a:fillRect/>
          </a:stretch>
        </p:blipFill>
        <p:spPr>
          <a:xfrm>
            <a:off x="1326163" y="3621249"/>
            <a:ext cx="649773" cy="649773"/>
          </a:xfrm>
          <a:prstGeom prst="rect">
            <a:avLst/>
          </a:prstGeom>
        </p:spPr>
      </p:pic>
      <p:pic>
        <p:nvPicPr>
          <p:cNvPr id="88" name="Picture 87">
            <a:extLst>
              <a:ext uri="{FF2B5EF4-FFF2-40B4-BE49-F238E27FC236}">
                <a16:creationId xmlns:a16="http://schemas.microsoft.com/office/drawing/2014/main" id="{CB9C8A44-C1D0-4B2A-A47B-DCA53C8E37DF}"/>
              </a:ext>
            </a:extLst>
          </p:cNvPr>
          <p:cNvPicPr>
            <a:picLocks noChangeAspect="1"/>
          </p:cNvPicPr>
          <p:nvPr/>
        </p:nvPicPr>
        <p:blipFill>
          <a:blip r:embed="rId11">
            <a:extLst>
              <a:ext uri="{BEBA8EAE-BF5A-486C-A8C5-ECC9F3942E4B}">
                <a14:imgProps xmlns:a14="http://schemas.microsoft.com/office/drawing/2010/main">
                  <a14:imgLayer r:embed="rId10">
                    <a14:imgEffect>
                      <a14:artisticGlowEdges/>
                    </a14:imgEffect>
                  </a14:imgLayer>
                </a14:imgProps>
              </a:ext>
              <a:ext uri="{28A0092B-C50C-407E-A947-70E740481C1C}">
                <a14:useLocalDpi xmlns:a14="http://schemas.microsoft.com/office/drawing/2010/main" val="0"/>
              </a:ext>
            </a:extLst>
          </a:blip>
          <a:stretch>
            <a:fillRect/>
          </a:stretch>
        </p:blipFill>
        <p:spPr>
          <a:xfrm>
            <a:off x="1313708" y="2353849"/>
            <a:ext cx="649773" cy="649773"/>
          </a:xfrm>
          <a:prstGeom prst="rect">
            <a:avLst/>
          </a:prstGeom>
        </p:spPr>
      </p:pic>
      <p:sp>
        <p:nvSpPr>
          <p:cNvPr id="89" name="TextBox 88">
            <a:extLst>
              <a:ext uri="{FF2B5EF4-FFF2-40B4-BE49-F238E27FC236}">
                <a16:creationId xmlns:a16="http://schemas.microsoft.com/office/drawing/2014/main" id="{004F11F7-FA5A-4346-9AAE-F539F6F04FD2}"/>
              </a:ext>
            </a:extLst>
          </p:cNvPr>
          <p:cNvSpPr txBox="1"/>
          <p:nvPr/>
        </p:nvSpPr>
        <p:spPr>
          <a:xfrm>
            <a:off x="2857879" y="3102305"/>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90" name="TextBox 89">
            <a:extLst>
              <a:ext uri="{FF2B5EF4-FFF2-40B4-BE49-F238E27FC236}">
                <a16:creationId xmlns:a16="http://schemas.microsoft.com/office/drawing/2014/main" id="{7FF627DB-18FB-4F1A-958F-C74850DFD97C}"/>
              </a:ext>
            </a:extLst>
          </p:cNvPr>
          <p:cNvSpPr txBox="1"/>
          <p:nvPr/>
        </p:nvSpPr>
        <p:spPr>
          <a:xfrm>
            <a:off x="2848976" y="3703824"/>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91" name="TextBox 90">
            <a:extLst>
              <a:ext uri="{FF2B5EF4-FFF2-40B4-BE49-F238E27FC236}">
                <a16:creationId xmlns:a16="http://schemas.microsoft.com/office/drawing/2014/main" id="{615BB813-2991-479B-9910-6871D210C2C3}"/>
              </a:ext>
            </a:extLst>
          </p:cNvPr>
          <p:cNvSpPr txBox="1"/>
          <p:nvPr/>
        </p:nvSpPr>
        <p:spPr>
          <a:xfrm>
            <a:off x="2879595" y="247689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92" name="Rectangle: Rounded Corners 91">
            <a:extLst>
              <a:ext uri="{FF2B5EF4-FFF2-40B4-BE49-F238E27FC236}">
                <a16:creationId xmlns:a16="http://schemas.microsoft.com/office/drawing/2014/main" id="{D8F448AA-45D9-4A43-966F-E60096346F78}"/>
              </a:ext>
            </a:extLst>
          </p:cNvPr>
          <p:cNvSpPr/>
          <p:nvPr/>
        </p:nvSpPr>
        <p:spPr>
          <a:xfrm>
            <a:off x="1750759" y="4373042"/>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93" name="TextBox 92">
            <a:extLst>
              <a:ext uri="{FF2B5EF4-FFF2-40B4-BE49-F238E27FC236}">
                <a16:creationId xmlns:a16="http://schemas.microsoft.com/office/drawing/2014/main" id="{29FF672B-311E-405F-A9A6-D5F728A55E27}"/>
              </a:ext>
            </a:extLst>
          </p:cNvPr>
          <p:cNvSpPr txBox="1"/>
          <p:nvPr/>
        </p:nvSpPr>
        <p:spPr>
          <a:xfrm>
            <a:off x="2848976" y="4360388"/>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94" name="TextBox 93">
            <a:extLst>
              <a:ext uri="{FF2B5EF4-FFF2-40B4-BE49-F238E27FC236}">
                <a16:creationId xmlns:a16="http://schemas.microsoft.com/office/drawing/2014/main" id="{98486B74-9806-48DD-9348-987B6AF53AD9}"/>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pic>
        <p:nvPicPr>
          <p:cNvPr id="95" name="Picture 94">
            <a:extLst>
              <a:ext uri="{FF2B5EF4-FFF2-40B4-BE49-F238E27FC236}">
                <a16:creationId xmlns:a16="http://schemas.microsoft.com/office/drawing/2014/main" id="{1A23D149-0434-458B-BEEB-40C0FC42235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1597" y="4313739"/>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96" name="Rectangle 95">
            <a:extLst>
              <a:ext uri="{FF2B5EF4-FFF2-40B4-BE49-F238E27FC236}">
                <a16:creationId xmlns:a16="http://schemas.microsoft.com/office/drawing/2014/main" id="{ED8A34FC-AA06-4A48-9BBD-C32C801C2C5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Rectangle 33">
            <a:extLst>
              <a:ext uri="{FF2B5EF4-FFF2-40B4-BE49-F238E27FC236}">
                <a16:creationId xmlns:a16="http://schemas.microsoft.com/office/drawing/2014/main" id="{EF29E561-B59D-4CD6-8AE9-474C69033473}"/>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5" name="Rectangle 34">
            <a:extLst>
              <a:ext uri="{FF2B5EF4-FFF2-40B4-BE49-F238E27FC236}">
                <a16:creationId xmlns:a16="http://schemas.microsoft.com/office/drawing/2014/main" id="{A0E5D04A-7308-408E-8832-6437E878C43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7" name="Rectangle: Rounded Corners 46">
            <a:extLst>
              <a:ext uri="{FF2B5EF4-FFF2-40B4-BE49-F238E27FC236}">
                <a16:creationId xmlns:a16="http://schemas.microsoft.com/office/drawing/2014/main" id="{CEB0768D-D9EC-4D37-8443-48D00BEA7F4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48" name="Rectangle: Rounded Corners 47">
            <a:extLst>
              <a:ext uri="{FF2B5EF4-FFF2-40B4-BE49-F238E27FC236}">
                <a16:creationId xmlns:a16="http://schemas.microsoft.com/office/drawing/2014/main" id="{16D10AC9-A1AE-4CE6-B725-5FE90F4E254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Berlin</a:t>
            </a:r>
            <a:endParaRPr lang="en-DE" sz="1400" b="1" dirty="0">
              <a:solidFill>
                <a:schemeClr val="tx1">
                  <a:lumMod val="65000"/>
                  <a:lumOff val="35000"/>
                </a:schemeClr>
              </a:solidFill>
            </a:endParaRPr>
          </a:p>
        </p:txBody>
      </p:sp>
      <p:sp>
        <p:nvSpPr>
          <p:cNvPr id="49" name="Isosceles Triangle 48">
            <a:extLst>
              <a:ext uri="{FF2B5EF4-FFF2-40B4-BE49-F238E27FC236}">
                <a16:creationId xmlns:a16="http://schemas.microsoft.com/office/drawing/2014/main" id="{26ABF461-4DAB-4D7C-9709-5AA14E4B4A6F}"/>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Rectangle: Rounded Corners 49">
            <a:extLst>
              <a:ext uri="{FF2B5EF4-FFF2-40B4-BE49-F238E27FC236}">
                <a16:creationId xmlns:a16="http://schemas.microsoft.com/office/drawing/2014/main" id="{DC06575A-9850-427A-B370-477648C31FEB}"/>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205DAC17-3374-4070-9A9D-0F11BFBFCE3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4" name="Isosceles Triangle 53">
            <a:extLst>
              <a:ext uri="{FF2B5EF4-FFF2-40B4-BE49-F238E27FC236}">
                <a16:creationId xmlns:a16="http://schemas.microsoft.com/office/drawing/2014/main" id="{D6246543-1A09-49B2-91D6-68BC9B18E2FB}"/>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7" name="Rectangle: Rounded Corners 56">
            <a:extLst>
              <a:ext uri="{FF2B5EF4-FFF2-40B4-BE49-F238E27FC236}">
                <a16:creationId xmlns:a16="http://schemas.microsoft.com/office/drawing/2014/main" id="{0859FA20-C647-4D2F-83DC-C332CB8C5797}"/>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56" name="Isosceles Triangle 55">
            <a:extLst>
              <a:ext uri="{FF2B5EF4-FFF2-40B4-BE49-F238E27FC236}">
                <a16:creationId xmlns:a16="http://schemas.microsoft.com/office/drawing/2014/main" id="{71F2B2BF-5FC4-4014-96EE-0668AC7879F0}"/>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2" name="Rectangle 41">
            <a:extLst>
              <a:ext uri="{FF2B5EF4-FFF2-40B4-BE49-F238E27FC236}">
                <a16:creationId xmlns:a16="http://schemas.microsoft.com/office/drawing/2014/main" id="{FCBEA326-356D-4AFC-A2D4-304388A5E44A}"/>
              </a:ext>
            </a:extLst>
          </p:cNvPr>
          <p:cNvSpPr/>
          <p:nvPr/>
        </p:nvSpPr>
        <p:spPr>
          <a:xfrm>
            <a:off x="6357250" y="1926907"/>
            <a:ext cx="1605570" cy="260970"/>
          </a:xfrm>
          <a:prstGeom prst="rect">
            <a:avLst/>
          </a:prstGeom>
          <a:solidFill>
            <a:srgbClr val="D6BE8E"/>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Thai Massage</a:t>
            </a:r>
            <a:endParaRPr lang="en-DE" sz="1050" dirty="0"/>
          </a:p>
        </p:txBody>
      </p:sp>
      <p:sp>
        <p:nvSpPr>
          <p:cNvPr id="43" name="Rectangle 42">
            <a:extLst>
              <a:ext uri="{FF2B5EF4-FFF2-40B4-BE49-F238E27FC236}">
                <a16:creationId xmlns:a16="http://schemas.microsoft.com/office/drawing/2014/main" id="{305BB462-FE6C-4057-9A0D-388FC207014B}"/>
              </a:ext>
            </a:extLst>
          </p:cNvPr>
          <p:cNvSpPr/>
          <p:nvPr/>
        </p:nvSpPr>
        <p:spPr>
          <a:xfrm>
            <a:off x="6357249" y="2166771"/>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Relaxing Oil Massage</a:t>
            </a:r>
            <a:endParaRPr lang="en-DE" sz="1050" dirty="0"/>
          </a:p>
        </p:txBody>
      </p:sp>
      <p:sp>
        <p:nvSpPr>
          <p:cNvPr id="44" name="Rectangle 43">
            <a:extLst>
              <a:ext uri="{FF2B5EF4-FFF2-40B4-BE49-F238E27FC236}">
                <a16:creationId xmlns:a16="http://schemas.microsoft.com/office/drawing/2014/main" id="{9CA7C098-2E6F-40E0-B703-AA821D107272}"/>
              </a:ext>
            </a:extLst>
          </p:cNvPr>
          <p:cNvSpPr/>
          <p:nvPr/>
        </p:nvSpPr>
        <p:spPr>
          <a:xfrm>
            <a:off x="6357249" y="2406635"/>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Deep Tissue Massage</a:t>
            </a:r>
            <a:endParaRPr lang="en-DE" sz="1050" dirty="0"/>
          </a:p>
        </p:txBody>
      </p:sp>
      <p:sp>
        <p:nvSpPr>
          <p:cNvPr id="45" name="Rectangle 44">
            <a:extLst>
              <a:ext uri="{FF2B5EF4-FFF2-40B4-BE49-F238E27FC236}">
                <a16:creationId xmlns:a16="http://schemas.microsoft.com/office/drawing/2014/main" id="{E5CD42F3-0556-4D4D-A151-C9BA3AC76567}"/>
              </a:ext>
            </a:extLst>
          </p:cNvPr>
          <p:cNvSpPr/>
          <p:nvPr/>
        </p:nvSpPr>
        <p:spPr>
          <a:xfrm>
            <a:off x="6355685" y="2646500"/>
            <a:ext cx="1605570" cy="260970"/>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Slimming Massage</a:t>
            </a:r>
            <a:endParaRPr lang="en-DE" sz="1050" dirty="0"/>
          </a:p>
        </p:txBody>
      </p:sp>
      <p:sp>
        <p:nvSpPr>
          <p:cNvPr id="46" name="Rectangle 45">
            <a:extLst>
              <a:ext uri="{FF2B5EF4-FFF2-40B4-BE49-F238E27FC236}">
                <a16:creationId xmlns:a16="http://schemas.microsoft.com/office/drawing/2014/main" id="{F827D1E3-D74D-4672-830F-3229BEAD8583}"/>
              </a:ext>
            </a:extLst>
          </p:cNvPr>
          <p:cNvSpPr/>
          <p:nvPr/>
        </p:nvSpPr>
        <p:spPr>
          <a:xfrm>
            <a:off x="6355684" y="2886364"/>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Jet Lag Recovery Massage</a:t>
            </a:r>
            <a:endParaRPr lang="en-DE" sz="1050" dirty="0"/>
          </a:p>
        </p:txBody>
      </p:sp>
      <p:sp>
        <p:nvSpPr>
          <p:cNvPr id="55" name="Rectangle 54">
            <a:extLst>
              <a:ext uri="{FF2B5EF4-FFF2-40B4-BE49-F238E27FC236}">
                <a16:creationId xmlns:a16="http://schemas.microsoft.com/office/drawing/2014/main" id="{F8252692-6784-4096-8F56-D2052348D4A6}"/>
              </a:ext>
            </a:extLst>
          </p:cNvPr>
          <p:cNvSpPr/>
          <p:nvPr/>
        </p:nvSpPr>
        <p:spPr>
          <a:xfrm>
            <a:off x="6355684" y="3126228"/>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Myofascial Massage</a:t>
            </a:r>
            <a:endParaRPr lang="en-DE" sz="1050" dirty="0"/>
          </a:p>
        </p:txBody>
      </p:sp>
      <p:sp>
        <p:nvSpPr>
          <p:cNvPr id="58" name="Rectangle 57">
            <a:extLst>
              <a:ext uri="{FF2B5EF4-FFF2-40B4-BE49-F238E27FC236}">
                <a16:creationId xmlns:a16="http://schemas.microsoft.com/office/drawing/2014/main" id="{82BFDD3C-C94F-40B6-9CA8-78C125D22AC2}"/>
              </a:ext>
            </a:extLst>
          </p:cNvPr>
          <p:cNvSpPr/>
          <p:nvPr/>
        </p:nvSpPr>
        <p:spPr>
          <a:xfrm>
            <a:off x="6355684" y="3366093"/>
            <a:ext cx="1605570" cy="260970"/>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Pregnancy Massage</a:t>
            </a:r>
            <a:endParaRPr lang="en-DE" sz="1050" dirty="0"/>
          </a:p>
        </p:txBody>
      </p:sp>
      <p:sp>
        <p:nvSpPr>
          <p:cNvPr id="59" name="Rectangle 58">
            <a:extLst>
              <a:ext uri="{FF2B5EF4-FFF2-40B4-BE49-F238E27FC236}">
                <a16:creationId xmlns:a16="http://schemas.microsoft.com/office/drawing/2014/main" id="{D44949D4-438E-4E6C-BD4F-CA2BC8916904}"/>
              </a:ext>
            </a:extLst>
          </p:cNvPr>
          <p:cNvSpPr/>
          <p:nvPr/>
        </p:nvSpPr>
        <p:spPr>
          <a:xfrm>
            <a:off x="6355683" y="3605957"/>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Foot Massage</a:t>
            </a:r>
            <a:endParaRPr lang="en-DE" sz="1050" dirty="0"/>
          </a:p>
        </p:txBody>
      </p:sp>
      <p:sp>
        <p:nvSpPr>
          <p:cNvPr id="60" name="Rectangle 59">
            <a:extLst>
              <a:ext uri="{FF2B5EF4-FFF2-40B4-BE49-F238E27FC236}">
                <a16:creationId xmlns:a16="http://schemas.microsoft.com/office/drawing/2014/main" id="{7E59D800-7E58-4B33-9143-26838742E409}"/>
              </a:ext>
            </a:extLst>
          </p:cNvPr>
          <p:cNvSpPr/>
          <p:nvPr/>
        </p:nvSpPr>
        <p:spPr>
          <a:xfrm>
            <a:off x="6355683" y="3845821"/>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Foot Scrub</a:t>
            </a:r>
            <a:endParaRPr lang="en-DE" sz="1050" dirty="0"/>
          </a:p>
        </p:txBody>
      </p:sp>
      <p:sp>
        <p:nvSpPr>
          <p:cNvPr id="61" name="Rectangle 60">
            <a:extLst>
              <a:ext uri="{FF2B5EF4-FFF2-40B4-BE49-F238E27FC236}">
                <a16:creationId xmlns:a16="http://schemas.microsoft.com/office/drawing/2014/main" id="{CD9F32A5-020D-44BB-A32E-D5D33297DF3D}"/>
              </a:ext>
            </a:extLst>
          </p:cNvPr>
          <p:cNvSpPr/>
          <p:nvPr/>
        </p:nvSpPr>
        <p:spPr>
          <a:xfrm>
            <a:off x="6354119" y="4085686"/>
            <a:ext cx="1605570" cy="260970"/>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Body Scrub</a:t>
            </a:r>
            <a:endParaRPr lang="en-DE" sz="1050" dirty="0"/>
          </a:p>
        </p:txBody>
      </p:sp>
      <p:sp>
        <p:nvSpPr>
          <p:cNvPr id="62" name="Rectangle 61">
            <a:extLst>
              <a:ext uri="{FF2B5EF4-FFF2-40B4-BE49-F238E27FC236}">
                <a16:creationId xmlns:a16="http://schemas.microsoft.com/office/drawing/2014/main" id="{DA58F858-3E02-4BD3-9C44-46B2CD95BFB0}"/>
              </a:ext>
            </a:extLst>
          </p:cNvPr>
          <p:cNvSpPr/>
          <p:nvPr/>
        </p:nvSpPr>
        <p:spPr>
          <a:xfrm>
            <a:off x="6354118" y="4325550"/>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Facial Treatment</a:t>
            </a:r>
            <a:endParaRPr lang="en-DE" sz="1050" dirty="0"/>
          </a:p>
        </p:txBody>
      </p:sp>
      <p:sp>
        <p:nvSpPr>
          <p:cNvPr id="63" name="Rectangle 62">
            <a:extLst>
              <a:ext uri="{FF2B5EF4-FFF2-40B4-BE49-F238E27FC236}">
                <a16:creationId xmlns:a16="http://schemas.microsoft.com/office/drawing/2014/main" id="{225456E3-504C-4F04-AA51-71892BCBD98D}"/>
              </a:ext>
            </a:extLst>
          </p:cNvPr>
          <p:cNvSpPr/>
          <p:nvPr/>
        </p:nvSpPr>
        <p:spPr>
          <a:xfrm>
            <a:off x="6354118" y="4565414"/>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Manicure</a:t>
            </a:r>
            <a:endParaRPr lang="en-DE" sz="1050" dirty="0"/>
          </a:p>
        </p:txBody>
      </p:sp>
      <p:sp>
        <p:nvSpPr>
          <p:cNvPr id="64" name="Rectangle 63">
            <a:extLst>
              <a:ext uri="{FF2B5EF4-FFF2-40B4-BE49-F238E27FC236}">
                <a16:creationId xmlns:a16="http://schemas.microsoft.com/office/drawing/2014/main" id="{94EFC4D9-3892-4D50-B377-BFD2F8186EFF}"/>
              </a:ext>
            </a:extLst>
          </p:cNvPr>
          <p:cNvSpPr/>
          <p:nvPr/>
        </p:nvSpPr>
        <p:spPr>
          <a:xfrm>
            <a:off x="6354118" y="4801717"/>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Pedicure</a:t>
            </a:r>
            <a:endParaRPr lang="en-DE" sz="1050" dirty="0"/>
          </a:p>
        </p:txBody>
      </p:sp>
      <p:sp>
        <p:nvSpPr>
          <p:cNvPr id="65" name="Rectangle 64">
            <a:extLst>
              <a:ext uri="{FF2B5EF4-FFF2-40B4-BE49-F238E27FC236}">
                <a16:creationId xmlns:a16="http://schemas.microsoft.com/office/drawing/2014/main" id="{84AAB2E5-4A8B-4FE1-BECF-50DCF0CE3819}"/>
              </a:ext>
            </a:extLst>
          </p:cNvPr>
          <p:cNvSpPr/>
          <p:nvPr/>
        </p:nvSpPr>
        <p:spPr>
          <a:xfrm>
            <a:off x="6355683" y="5039100"/>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Yoga Personal Training</a:t>
            </a:r>
            <a:endParaRPr lang="en-DE" sz="1050" dirty="0"/>
          </a:p>
        </p:txBody>
      </p:sp>
      <p:sp>
        <p:nvSpPr>
          <p:cNvPr id="53" name="Rectangle: Rounded Corners 52">
            <a:extLst>
              <a:ext uri="{FF2B5EF4-FFF2-40B4-BE49-F238E27FC236}">
                <a16:creationId xmlns:a16="http://schemas.microsoft.com/office/drawing/2014/main" id="{6FB7CA5E-1F7B-43B8-842D-DEB11972F50F}"/>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Tree>
    <p:extLst>
      <p:ext uri="{BB962C8B-B14F-4D97-AF65-F5344CB8AC3E}">
        <p14:creationId xmlns:p14="http://schemas.microsoft.com/office/powerpoint/2010/main" val="4225331518"/>
      </p:ext>
    </p:extLst>
  </p:cSld>
  <p:clrMapOvr>
    <a:masterClrMapping/>
  </p:clrMapOvr>
  <p:transition spd="slow" advTm="0">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41612" y="314304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50926" y="312505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82450" y="3083744"/>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86" name="TextBox 85">
            <a:extLst>
              <a:ext uri="{FF2B5EF4-FFF2-40B4-BE49-F238E27FC236}">
                <a16:creationId xmlns:a16="http://schemas.microsoft.com/office/drawing/2014/main" id="{F9C65FA8-D018-4681-A8C0-0774E64D9371}"/>
              </a:ext>
            </a:extLst>
          </p:cNvPr>
          <p:cNvSpPr txBox="1"/>
          <p:nvPr/>
        </p:nvSpPr>
        <p:spPr>
          <a:xfrm>
            <a:off x="2914670" y="2102931"/>
            <a:ext cx="1414003" cy="338554"/>
          </a:xfrm>
          <a:prstGeom prst="rect">
            <a:avLst/>
          </a:prstGeom>
          <a:noFill/>
        </p:spPr>
        <p:txBody>
          <a:bodyPr wrap="square">
            <a:spAutoFit/>
          </a:bodyPr>
          <a:lstStyle/>
          <a:p>
            <a:r>
              <a:rPr lang="de-DE" sz="1600" b="1" u="sng" dirty="0">
                <a:latin typeface="+mj-lt"/>
              </a:rPr>
              <a:t>Thai Massage</a:t>
            </a:r>
            <a:endParaRPr lang="en-DE" sz="1600" b="1" u="sng" dirty="0"/>
          </a:p>
        </p:txBody>
      </p:sp>
      <p:sp>
        <p:nvSpPr>
          <p:cNvPr id="90" name="Rectangle 89">
            <a:extLst>
              <a:ext uri="{FF2B5EF4-FFF2-40B4-BE49-F238E27FC236}">
                <a16:creationId xmlns:a16="http://schemas.microsoft.com/office/drawing/2014/main" id="{7780D68B-C36A-4C40-93E1-B0F14E757C33}"/>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5" name="Rectangle 44">
            <a:extLst>
              <a:ext uri="{FF2B5EF4-FFF2-40B4-BE49-F238E27FC236}">
                <a16:creationId xmlns:a16="http://schemas.microsoft.com/office/drawing/2014/main" id="{F11ACA3A-A8BB-4281-8C5E-2FD232C662FC}"/>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0" name="Rectangle 49">
            <a:extLst>
              <a:ext uri="{FF2B5EF4-FFF2-40B4-BE49-F238E27FC236}">
                <a16:creationId xmlns:a16="http://schemas.microsoft.com/office/drawing/2014/main" id="{4E8297BF-811A-4E2B-9047-2BB494CFBD9B}"/>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83" name="Rectangle: Rounded Corners 82">
            <a:extLst>
              <a:ext uri="{FF2B5EF4-FFF2-40B4-BE49-F238E27FC236}">
                <a16:creationId xmlns:a16="http://schemas.microsoft.com/office/drawing/2014/main" id="{9A1ADE29-307D-463E-A468-3D13063F16BF}"/>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4" name="Rectangle: Rounded Corners 83">
            <a:extLst>
              <a:ext uri="{FF2B5EF4-FFF2-40B4-BE49-F238E27FC236}">
                <a16:creationId xmlns:a16="http://schemas.microsoft.com/office/drawing/2014/main" id="{05FEEFE7-649A-4846-A645-C383C5E25470}"/>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Berlin</a:t>
            </a:r>
            <a:endParaRPr lang="en-DE" sz="1400" b="1" dirty="0">
              <a:solidFill>
                <a:schemeClr val="tx1">
                  <a:lumMod val="65000"/>
                  <a:lumOff val="35000"/>
                </a:schemeClr>
              </a:solidFill>
            </a:endParaRPr>
          </a:p>
        </p:txBody>
      </p:sp>
      <p:sp>
        <p:nvSpPr>
          <p:cNvPr id="85" name="Isosceles Triangle 84">
            <a:extLst>
              <a:ext uri="{FF2B5EF4-FFF2-40B4-BE49-F238E27FC236}">
                <a16:creationId xmlns:a16="http://schemas.microsoft.com/office/drawing/2014/main" id="{B1F69AF7-9816-4583-BBB8-51460DEDD6CE}"/>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7" name="Rectangle: Rounded Corners 86">
            <a:extLst>
              <a:ext uri="{FF2B5EF4-FFF2-40B4-BE49-F238E27FC236}">
                <a16:creationId xmlns:a16="http://schemas.microsoft.com/office/drawing/2014/main" id="{B46E0CAE-C3D7-411E-9C8B-0A9447206FAF}"/>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91" name="Isosceles Triangle 90">
            <a:extLst>
              <a:ext uri="{FF2B5EF4-FFF2-40B4-BE49-F238E27FC236}">
                <a16:creationId xmlns:a16="http://schemas.microsoft.com/office/drawing/2014/main" id="{73711872-3F89-441C-B50E-9EFA888C720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2" name="Rectangle: Rounded Corners 91">
            <a:extLst>
              <a:ext uri="{FF2B5EF4-FFF2-40B4-BE49-F238E27FC236}">
                <a16:creationId xmlns:a16="http://schemas.microsoft.com/office/drawing/2014/main" id="{B33D5B3D-4308-4A09-BAC1-9487B4D2A98D}"/>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Thai Massage</a:t>
            </a:r>
            <a:endParaRPr lang="en-DE" sz="1400" b="1" dirty="0">
              <a:solidFill>
                <a:schemeClr val="tx1">
                  <a:lumMod val="65000"/>
                  <a:lumOff val="35000"/>
                </a:schemeClr>
              </a:solidFill>
            </a:endParaRPr>
          </a:p>
        </p:txBody>
      </p:sp>
      <p:sp>
        <p:nvSpPr>
          <p:cNvPr id="93" name="Isosceles Triangle 92">
            <a:extLst>
              <a:ext uri="{FF2B5EF4-FFF2-40B4-BE49-F238E27FC236}">
                <a16:creationId xmlns:a16="http://schemas.microsoft.com/office/drawing/2014/main" id="{868E2B24-C03C-49B3-BDF3-E962F477B95E}"/>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94" name="Rectangle: Rounded Corners 93">
            <a:extLst>
              <a:ext uri="{FF2B5EF4-FFF2-40B4-BE49-F238E27FC236}">
                <a16:creationId xmlns:a16="http://schemas.microsoft.com/office/drawing/2014/main" id="{807C15DB-66E5-4417-BB53-2CF6B9811D7A}"/>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95" name="Isosceles Triangle 94">
            <a:extLst>
              <a:ext uri="{FF2B5EF4-FFF2-40B4-BE49-F238E27FC236}">
                <a16:creationId xmlns:a16="http://schemas.microsoft.com/office/drawing/2014/main" id="{92D9B4A5-566B-4916-A469-FE86D670B9F9}"/>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6" name="TextBox 95">
            <a:extLst>
              <a:ext uri="{FF2B5EF4-FFF2-40B4-BE49-F238E27FC236}">
                <a16:creationId xmlns:a16="http://schemas.microsoft.com/office/drawing/2014/main" id="{0C535A58-A5DE-411A-BD2E-E4B6EFED8A9F}"/>
              </a:ext>
            </a:extLst>
          </p:cNvPr>
          <p:cNvSpPr txBox="1"/>
          <p:nvPr/>
        </p:nvSpPr>
        <p:spPr>
          <a:xfrm>
            <a:off x="2209458" y="2115049"/>
            <a:ext cx="676346"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99" name="Rectangle: Rounded Corners 98">
            <a:extLst>
              <a:ext uri="{FF2B5EF4-FFF2-40B4-BE49-F238E27FC236}">
                <a16:creationId xmlns:a16="http://schemas.microsoft.com/office/drawing/2014/main" id="{857128E6-1964-45A9-9433-18A320E9BA0D}"/>
              </a:ext>
            </a:extLst>
          </p:cNvPr>
          <p:cNvSpPr/>
          <p:nvPr/>
        </p:nvSpPr>
        <p:spPr>
          <a:xfrm>
            <a:off x="1783595" y="250791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pic>
        <p:nvPicPr>
          <p:cNvPr id="100" name="Picture 99">
            <a:extLst>
              <a:ext uri="{FF2B5EF4-FFF2-40B4-BE49-F238E27FC236}">
                <a16:creationId xmlns:a16="http://schemas.microsoft.com/office/drawing/2014/main" id="{ADE72653-CD5B-40D8-A6E8-4E1E06431E16}"/>
              </a:ext>
            </a:extLst>
          </p:cNvPr>
          <p:cNvPicPr>
            <a:picLocks noChangeAspect="1"/>
          </p:cNvPicPr>
          <p:nvPr/>
        </p:nvPicPr>
        <p:blipFill>
          <a:blip r:embed="rId10">
            <a:extLst>
              <a:ext uri="{BEBA8EAE-BF5A-486C-A8C5-ECC9F3942E4B}">
                <a14:imgProps xmlns:a14="http://schemas.microsoft.com/office/drawing/2010/main">
                  <a14:imgLayer r:embed="rId11">
                    <a14:imgEffect>
                      <a14:artisticGlowEdges/>
                    </a14:imgEffect>
                  </a14:imgLayer>
                </a14:imgProps>
              </a:ext>
              <a:ext uri="{28A0092B-C50C-407E-A947-70E740481C1C}">
                <a14:useLocalDpi xmlns:a14="http://schemas.microsoft.com/office/drawing/2010/main" val="0"/>
              </a:ext>
            </a:extLst>
          </a:blip>
          <a:stretch>
            <a:fillRect/>
          </a:stretch>
        </p:blipFill>
        <p:spPr>
          <a:xfrm>
            <a:off x="1313708" y="2353849"/>
            <a:ext cx="649773" cy="649773"/>
          </a:xfrm>
          <a:prstGeom prst="rect">
            <a:avLst/>
          </a:prstGeom>
        </p:spPr>
      </p:pic>
      <p:sp>
        <p:nvSpPr>
          <p:cNvPr id="101" name="TextBox 100">
            <a:extLst>
              <a:ext uri="{FF2B5EF4-FFF2-40B4-BE49-F238E27FC236}">
                <a16:creationId xmlns:a16="http://schemas.microsoft.com/office/drawing/2014/main" id="{93F22C83-355C-4CFA-B21D-8712141C4890}"/>
              </a:ext>
            </a:extLst>
          </p:cNvPr>
          <p:cNvSpPr txBox="1"/>
          <p:nvPr/>
        </p:nvSpPr>
        <p:spPr>
          <a:xfrm>
            <a:off x="2879595" y="247689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Tree>
    <p:extLst>
      <p:ext uri="{BB962C8B-B14F-4D97-AF65-F5344CB8AC3E}">
        <p14:creationId xmlns:p14="http://schemas.microsoft.com/office/powerpoint/2010/main" val="697870271"/>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41612" y="314304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50926" y="312505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82450" y="3083744"/>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86" name="TextBox 85">
            <a:extLst>
              <a:ext uri="{FF2B5EF4-FFF2-40B4-BE49-F238E27FC236}">
                <a16:creationId xmlns:a16="http://schemas.microsoft.com/office/drawing/2014/main" id="{F9C65FA8-D018-4681-A8C0-0774E64D9371}"/>
              </a:ext>
            </a:extLst>
          </p:cNvPr>
          <p:cNvSpPr txBox="1"/>
          <p:nvPr/>
        </p:nvSpPr>
        <p:spPr>
          <a:xfrm>
            <a:off x="2914670" y="2102931"/>
            <a:ext cx="1414003" cy="338554"/>
          </a:xfrm>
          <a:prstGeom prst="rect">
            <a:avLst/>
          </a:prstGeom>
          <a:noFill/>
        </p:spPr>
        <p:txBody>
          <a:bodyPr wrap="square">
            <a:spAutoFit/>
          </a:bodyPr>
          <a:lstStyle/>
          <a:p>
            <a:r>
              <a:rPr lang="de-DE" sz="1600" b="1" u="sng" dirty="0">
                <a:latin typeface="+mj-lt"/>
              </a:rPr>
              <a:t>Thai Massage</a:t>
            </a:r>
            <a:endParaRPr lang="en-DE" sz="1600" b="1" u="sng" dirty="0"/>
          </a:p>
        </p:txBody>
      </p:sp>
      <p:sp>
        <p:nvSpPr>
          <p:cNvPr id="90" name="Rectangle 89">
            <a:extLst>
              <a:ext uri="{FF2B5EF4-FFF2-40B4-BE49-F238E27FC236}">
                <a16:creationId xmlns:a16="http://schemas.microsoft.com/office/drawing/2014/main" id="{7780D68B-C36A-4C40-93E1-B0F14E757C33}"/>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5" name="Rectangle 44">
            <a:extLst>
              <a:ext uri="{FF2B5EF4-FFF2-40B4-BE49-F238E27FC236}">
                <a16:creationId xmlns:a16="http://schemas.microsoft.com/office/drawing/2014/main" id="{F11ACA3A-A8BB-4281-8C5E-2FD232C662FC}"/>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0" name="Rectangle 49">
            <a:extLst>
              <a:ext uri="{FF2B5EF4-FFF2-40B4-BE49-F238E27FC236}">
                <a16:creationId xmlns:a16="http://schemas.microsoft.com/office/drawing/2014/main" id="{4E8297BF-811A-4E2B-9047-2BB494CFBD9B}"/>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83" name="Rectangle: Rounded Corners 82">
            <a:extLst>
              <a:ext uri="{FF2B5EF4-FFF2-40B4-BE49-F238E27FC236}">
                <a16:creationId xmlns:a16="http://schemas.microsoft.com/office/drawing/2014/main" id="{9A1ADE29-307D-463E-A468-3D13063F16BF}"/>
              </a:ext>
            </a:extLst>
          </p:cNvPr>
          <p:cNvSpPr/>
          <p:nvPr/>
        </p:nvSpPr>
        <p:spPr>
          <a:xfrm>
            <a:off x="8024171" y="1615521"/>
            <a:ext cx="1275813" cy="320049"/>
          </a:xfrm>
          <a:prstGeom prst="roundRect">
            <a:avLst/>
          </a:prstGeom>
          <a:solidFill>
            <a:srgbClr val="D6BE8E"/>
          </a:solidFill>
          <a:ln>
            <a:noFill/>
            <a:headEnd type="none" w="med" len="med"/>
            <a:tailEnd type="none" w="med" len="med"/>
          </a:ln>
          <a:effectLst/>
          <a:scene3d>
            <a:camera prst="orthographicFront">
              <a:rot lat="0" lon="0" rev="0"/>
            </a:camera>
            <a:lightRig rig="glow" dir="t">
              <a:rot lat="0" lon="0" rev="14100000"/>
            </a:lightRig>
          </a:scene3d>
          <a:sp3d prstMaterial="softEdge">
            <a:bevelT w="127000" prst="artDeco"/>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4" name="Rectangle: Rounded Corners 83">
            <a:extLst>
              <a:ext uri="{FF2B5EF4-FFF2-40B4-BE49-F238E27FC236}">
                <a16:creationId xmlns:a16="http://schemas.microsoft.com/office/drawing/2014/main" id="{05FEEFE7-649A-4846-A645-C383C5E25470}"/>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Berlin</a:t>
            </a:r>
            <a:endParaRPr lang="en-DE" sz="1400" b="1" dirty="0">
              <a:solidFill>
                <a:schemeClr val="tx1">
                  <a:lumMod val="65000"/>
                  <a:lumOff val="35000"/>
                </a:schemeClr>
              </a:solidFill>
            </a:endParaRPr>
          </a:p>
        </p:txBody>
      </p:sp>
      <p:sp>
        <p:nvSpPr>
          <p:cNvPr id="85" name="Isosceles Triangle 84">
            <a:extLst>
              <a:ext uri="{FF2B5EF4-FFF2-40B4-BE49-F238E27FC236}">
                <a16:creationId xmlns:a16="http://schemas.microsoft.com/office/drawing/2014/main" id="{B1F69AF7-9816-4583-BBB8-51460DEDD6CE}"/>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7" name="Rectangle: Rounded Corners 86">
            <a:extLst>
              <a:ext uri="{FF2B5EF4-FFF2-40B4-BE49-F238E27FC236}">
                <a16:creationId xmlns:a16="http://schemas.microsoft.com/office/drawing/2014/main" id="{B46E0CAE-C3D7-411E-9C8B-0A9447206FAF}"/>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91" name="Isosceles Triangle 90">
            <a:extLst>
              <a:ext uri="{FF2B5EF4-FFF2-40B4-BE49-F238E27FC236}">
                <a16:creationId xmlns:a16="http://schemas.microsoft.com/office/drawing/2014/main" id="{73711872-3F89-441C-B50E-9EFA888C720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2" name="Rectangle: Rounded Corners 91">
            <a:extLst>
              <a:ext uri="{FF2B5EF4-FFF2-40B4-BE49-F238E27FC236}">
                <a16:creationId xmlns:a16="http://schemas.microsoft.com/office/drawing/2014/main" id="{B33D5B3D-4308-4A09-BAC1-9487B4D2A98D}"/>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Thai Massage</a:t>
            </a:r>
            <a:endParaRPr lang="en-DE" sz="1400" b="1" dirty="0">
              <a:solidFill>
                <a:schemeClr val="tx1">
                  <a:lumMod val="65000"/>
                  <a:lumOff val="35000"/>
                </a:schemeClr>
              </a:solidFill>
            </a:endParaRPr>
          </a:p>
        </p:txBody>
      </p:sp>
      <p:sp>
        <p:nvSpPr>
          <p:cNvPr id="93" name="Isosceles Triangle 92">
            <a:extLst>
              <a:ext uri="{FF2B5EF4-FFF2-40B4-BE49-F238E27FC236}">
                <a16:creationId xmlns:a16="http://schemas.microsoft.com/office/drawing/2014/main" id="{868E2B24-C03C-49B3-BDF3-E962F477B95E}"/>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94" name="Rectangle: Rounded Corners 93">
            <a:extLst>
              <a:ext uri="{FF2B5EF4-FFF2-40B4-BE49-F238E27FC236}">
                <a16:creationId xmlns:a16="http://schemas.microsoft.com/office/drawing/2014/main" id="{807C15DB-66E5-4417-BB53-2CF6B9811D7A}"/>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95" name="Isosceles Triangle 94">
            <a:extLst>
              <a:ext uri="{FF2B5EF4-FFF2-40B4-BE49-F238E27FC236}">
                <a16:creationId xmlns:a16="http://schemas.microsoft.com/office/drawing/2014/main" id="{92D9B4A5-566B-4916-A469-FE86D670B9F9}"/>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6" name="TextBox 95">
            <a:extLst>
              <a:ext uri="{FF2B5EF4-FFF2-40B4-BE49-F238E27FC236}">
                <a16:creationId xmlns:a16="http://schemas.microsoft.com/office/drawing/2014/main" id="{0C535A58-A5DE-411A-BD2E-E4B6EFED8A9F}"/>
              </a:ext>
            </a:extLst>
          </p:cNvPr>
          <p:cNvSpPr txBox="1"/>
          <p:nvPr/>
        </p:nvSpPr>
        <p:spPr>
          <a:xfrm>
            <a:off x="2209458" y="2115049"/>
            <a:ext cx="676346"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38" name="Rectangle: Rounded Corners 37">
            <a:extLst>
              <a:ext uri="{FF2B5EF4-FFF2-40B4-BE49-F238E27FC236}">
                <a16:creationId xmlns:a16="http://schemas.microsoft.com/office/drawing/2014/main" id="{4F18DE4B-AFCB-4E0F-BF83-CC8FF776F9A8}"/>
              </a:ext>
            </a:extLst>
          </p:cNvPr>
          <p:cNvSpPr/>
          <p:nvPr/>
        </p:nvSpPr>
        <p:spPr>
          <a:xfrm>
            <a:off x="1783595" y="250791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pic>
        <p:nvPicPr>
          <p:cNvPr id="39" name="Picture 38">
            <a:extLst>
              <a:ext uri="{FF2B5EF4-FFF2-40B4-BE49-F238E27FC236}">
                <a16:creationId xmlns:a16="http://schemas.microsoft.com/office/drawing/2014/main" id="{317FE9E6-E7B3-48DB-AE28-C5F1B5A4D9DF}"/>
              </a:ext>
            </a:extLst>
          </p:cNvPr>
          <p:cNvPicPr>
            <a:picLocks noChangeAspect="1"/>
          </p:cNvPicPr>
          <p:nvPr/>
        </p:nvPicPr>
        <p:blipFill>
          <a:blip r:embed="rId10">
            <a:extLst>
              <a:ext uri="{BEBA8EAE-BF5A-486C-A8C5-ECC9F3942E4B}">
                <a14:imgProps xmlns:a14="http://schemas.microsoft.com/office/drawing/2010/main">
                  <a14:imgLayer r:embed="rId11">
                    <a14:imgEffect>
                      <a14:artisticGlowEdges/>
                    </a14:imgEffect>
                  </a14:imgLayer>
                </a14:imgProps>
              </a:ext>
              <a:ext uri="{28A0092B-C50C-407E-A947-70E740481C1C}">
                <a14:useLocalDpi xmlns:a14="http://schemas.microsoft.com/office/drawing/2010/main" val="0"/>
              </a:ext>
            </a:extLst>
          </a:blip>
          <a:stretch>
            <a:fillRect/>
          </a:stretch>
        </p:blipFill>
        <p:spPr>
          <a:xfrm>
            <a:off x="1313708" y="2353849"/>
            <a:ext cx="649773" cy="649773"/>
          </a:xfrm>
          <a:prstGeom prst="rect">
            <a:avLst/>
          </a:prstGeom>
        </p:spPr>
      </p:pic>
      <p:sp>
        <p:nvSpPr>
          <p:cNvPr id="40" name="TextBox 39">
            <a:extLst>
              <a:ext uri="{FF2B5EF4-FFF2-40B4-BE49-F238E27FC236}">
                <a16:creationId xmlns:a16="http://schemas.microsoft.com/office/drawing/2014/main" id="{8BAF8268-8471-45BF-B676-F1F9F890E813}"/>
              </a:ext>
            </a:extLst>
          </p:cNvPr>
          <p:cNvSpPr txBox="1"/>
          <p:nvPr/>
        </p:nvSpPr>
        <p:spPr>
          <a:xfrm>
            <a:off x="2879595" y="247689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Tree>
    <p:extLst>
      <p:ext uri="{BB962C8B-B14F-4D97-AF65-F5344CB8AC3E}">
        <p14:creationId xmlns:p14="http://schemas.microsoft.com/office/powerpoint/2010/main" val="673807700"/>
      </p:ext>
    </p:extLst>
  </p:cSld>
  <p:clrMapOvr>
    <a:masterClrMapping/>
  </p:clrMapOvr>
  <p:transition spd="slow" advTm="0">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67075" y="31147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9436" y="2988025"/>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3802" y="37508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22292" y="3117600"/>
            <a:ext cx="1117196"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27782" y="3971932"/>
            <a:ext cx="1103919"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39755" y="4626793"/>
            <a:ext cx="109183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83595" y="250791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6393989" y="2503895"/>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393320" y="5208224"/>
            <a:ext cx="115725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45981" y="5260039"/>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6163" y="3621249"/>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5996737" y="2985859"/>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02227" y="383801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02114" y="447273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13708" y="2353849"/>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5976446" y="2366078"/>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5987862" y="5070480"/>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0522" y="5122271"/>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57879" y="3102305"/>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48976" y="3703824"/>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79595" y="247689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7520617" y="2476195"/>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512946" y="3098281"/>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3104" y="5234293"/>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25569" y="459867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20188" y="397658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20188" y="5183468"/>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3" name="Picture 62">
            <a:extLst>
              <a:ext uri="{FF2B5EF4-FFF2-40B4-BE49-F238E27FC236}">
                <a16:creationId xmlns:a16="http://schemas.microsoft.com/office/drawing/2014/main" id="{EFB45204-16D6-420F-BCC7-5193471D8A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7171" y="2038350"/>
            <a:ext cx="111823" cy="3950494"/>
          </a:xfrm>
          <a:prstGeom prst="rect">
            <a:avLst/>
          </a:prstGeom>
        </p:spPr>
      </p:pic>
      <p:sp>
        <p:nvSpPr>
          <p:cNvPr id="64" name="Rectangle 63">
            <a:extLst>
              <a:ext uri="{FF2B5EF4-FFF2-40B4-BE49-F238E27FC236}">
                <a16:creationId xmlns:a16="http://schemas.microsoft.com/office/drawing/2014/main" id="{FA997B9D-BFE7-407F-9201-54633FB711C1}"/>
              </a:ext>
            </a:extLst>
          </p:cNvPr>
          <p:cNvSpPr/>
          <p:nvPr/>
        </p:nvSpPr>
        <p:spPr>
          <a:xfrm>
            <a:off x="10764931" y="2122351"/>
            <a:ext cx="93536" cy="378178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50759" y="437304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48976" y="4360388"/>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TextBox 53">
            <a:extLst>
              <a:ext uri="{FF2B5EF4-FFF2-40B4-BE49-F238E27FC236}">
                <a16:creationId xmlns:a16="http://schemas.microsoft.com/office/drawing/2014/main" id="{F11E59C1-73D6-4749-B714-E9FA84FBC9BA}"/>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56" name="TextBox 55">
            <a:extLst>
              <a:ext uri="{FF2B5EF4-FFF2-40B4-BE49-F238E27FC236}">
                <a16:creationId xmlns:a16="http://schemas.microsoft.com/office/drawing/2014/main" id="{CCA4C0CB-A974-4516-9F66-023BBA568D9F}"/>
              </a:ext>
            </a:extLst>
          </p:cNvPr>
          <p:cNvSpPr txBox="1"/>
          <p:nvPr/>
        </p:nvSpPr>
        <p:spPr>
          <a:xfrm>
            <a:off x="2767865" y="4895739"/>
            <a:ext cx="1111250" cy="338554"/>
          </a:xfrm>
          <a:prstGeom prst="rect">
            <a:avLst/>
          </a:prstGeom>
          <a:noFill/>
        </p:spPr>
        <p:txBody>
          <a:bodyPr wrap="square">
            <a:spAutoFit/>
          </a:bodyPr>
          <a:lstStyle/>
          <a:p>
            <a:r>
              <a:rPr lang="de-DE" sz="1600" b="1" u="sng" dirty="0">
                <a:latin typeface="+mj-lt"/>
              </a:rPr>
              <a:t>Hamburg</a:t>
            </a:r>
            <a:endParaRPr lang="en-DE" sz="1600" b="1" u="sng" dirty="0"/>
          </a:p>
        </p:txBody>
      </p:sp>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1597" y="4313739"/>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79" name="TextBox 78">
            <a:extLst>
              <a:ext uri="{FF2B5EF4-FFF2-40B4-BE49-F238E27FC236}">
                <a16:creationId xmlns:a16="http://schemas.microsoft.com/office/drawing/2014/main" id="{318F4FA1-EA63-4212-838F-4086752AEC44}"/>
              </a:ext>
            </a:extLst>
          </p:cNvPr>
          <p:cNvSpPr txBox="1"/>
          <p:nvPr/>
        </p:nvSpPr>
        <p:spPr>
          <a:xfrm>
            <a:off x="7477505" y="2101512"/>
            <a:ext cx="1111250" cy="338554"/>
          </a:xfrm>
          <a:prstGeom prst="rect">
            <a:avLst/>
          </a:prstGeom>
          <a:noFill/>
        </p:spPr>
        <p:txBody>
          <a:bodyPr wrap="square">
            <a:spAutoFit/>
          </a:bodyPr>
          <a:lstStyle/>
          <a:p>
            <a:r>
              <a:rPr lang="de-DE" sz="1600" b="1" u="sng" dirty="0">
                <a:latin typeface="+mj-lt"/>
              </a:rPr>
              <a:t>Hamburg</a:t>
            </a:r>
            <a:endParaRPr lang="en-DE" sz="1600" b="1" u="sng" dirty="0"/>
          </a:p>
        </p:txBody>
      </p:sp>
      <p:sp>
        <p:nvSpPr>
          <p:cNvPr id="80" name="TextBox 79">
            <a:extLst>
              <a:ext uri="{FF2B5EF4-FFF2-40B4-BE49-F238E27FC236}">
                <a16:creationId xmlns:a16="http://schemas.microsoft.com/office/drawing/2014/main" id="{F52CD75B-9EF3-4ED0-A347-E76CF0508DDA}"/>
              </a:ext>
            </a:extLst>
          </p:cNvPr>
          <p:cNvSpPr txBox="1"/>
          <p:nvPr/>
        </p:nvSpPr>
        <p:spPr>
          <a:xfrm>
            <a:off x="7539488" y="3604634"/>
            <a:ext cx="1111250" cy="338554"/>
          </a:xfrm>
          <a:prstGeom prst="rect">
            <a:avLst/>
          </a:prstGeom>
          <a:noFill/>
        </p:spPr>
        <p:txBody>
          <a:bodyPr wrap="square">
            <a:spAutoFit/>
          </a:bodyPr>
          <a:lstStyle/>
          <a:p>
            <a:r>
              <a:rPr lang="de-DE" sz="1600" b="1" u="sng" dirty="0">
                <a:latin typeface="+mj-lt"/>
              </a:rPr>
              <a:t>Stuttgard</a:t>
            </a:r>
            <a:endParaRPr lang="en-DE" sz="1600" b="1" u="sng" dirty="0"/>
          </a:p>
        </p:txBody>
      </p:sp>
      <p:sp>
        <p:nvSpPr>
          <p:cNvPr id="81" name="Rectangle 80">
            <a:extLst>
              <a:ext uri="{FF2B5EF4-FFF2-40B4-BE49-F238E27FC236}">
                <a16:creationId xmlns:a16="http://schemas.microsoft.com/office/drawing/2014/main" id="{F0AF401C-0CCC-41F4-BE99-A9FC10E79CD0}"/>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7" name="Rectangle 56">
            <a:extLst>
              <a:ext uri="{FF2B5EF4-FFF2-40B4-BE49-F238E27FC236}">
                <a16:creationId xmlns:a16="http://schemas.microsoft.com/office/drawing/2014/main" id="{26879EF8-4606-4FA0-9603-9DA5BDDDBD8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9" name="Rectangle 58">
            <a:extLst>
              <a:ext uri="{FF2B5EF4-FFF2-40B4-BE49-F238E27FC236}">
                <a16:creationId xmlns:a16="http://schemas.microsoft.com/office/drawing/2014/main" id="{D5811BA6-D2C9-4EE2-AC80-1603F3D255FA}"/>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84" name="Rectangle: Rounded Corners 83">
            <a:extLst>
              <a:ext uri="{FF2B5EF4-FFF2-40B4-BE49-F238E27FC236}">
                <a16:creationId xmlns:a16="http://schemas.microsoft.com/office/drawing/2014/main" id="{BA5B464D-D4AD-40F4-BDD5-45B2305A05AB}"/>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5" name="Rectangle: Rounded Corners 84">
            <a:extLst>
              <a:ext uri="{FF2B5EF4-FFF2-40B4-BE49-F238E27FC236}">
                <a16:creationId xmlns:a16="http://schemas.microsoft.com/office/drawing/2014/main" id="{1C22C0DB-AB4E-4209-98E5-8E4D6C439FC1}"/>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6" name="Isosceles Triangle 85">
            <a:extLst>
              <a:ext uri="{FF2B5EF4-FFF2-40B4-BE49-F238E27FC236}">
                <a16:creationId xmlns:a16="http://schemas.microsoft.com/office/drawing/2014/main" id="{02F0B7F2-A2A7-43C0-9C9B-7D905EC1002B}"/>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7" name="Rectangle: Rounded Corners 86">
            <a:extLst>
              <a:ext uri="{FF2B5EF4-FFF2-40B4-BE49-F238E27FC236}">
                <a16:creationId xmlns:a16="http://schemas.microsoft.com/office/drawing/2014/main" id="{71C22038-BBF2-4377-9A4F-A777462F6465}"/>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89" name="Isosceles Triangle 88">
            <a:extLst>
              <a:ext uri="{FF2B5EF4-FFF2-40B4-BE49-F238E27FC236}">
                <a16:creationId xmlns:a16="http://schemas.microsoft.com/office/drawing/2014/main" id="{D7B4B0FD-1413-45F6-95BF-99AFD31236BB}"/>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0" name="Rectangle: Rounded Corners 89">
            <a:extLst>
              <a:ext uri="{FF2B5EF4-FFF2-40B4-BE49-F238E27FC236}">
                <a16:creationId xmlns:a16="http://schemas.microsoft.com/office/drawing/2014/main" id="{A40C5BC3-6781-44DB-8E14-257AE46C4494}"/>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91" name="Isosceles Triangle 90">
            <a:extLst>
              <a:ext uri="{FF2B5EF4-FFF2-40B4-BE49-F238E27FC236}">
                <a16:creationId xmlns:a16="http://schemas.microsoft.com/office/drawing/2014/main" id="{FA9225B6-ADAD-4629-B7D3-062EC7AE6D97}"/>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94" name="Rectangle: Rounded Corners 93">
            <a:extLst>
              <a:ext uri="{FF2B5EF4-FFF2-40B4-BE49-F238E27FC236}">
                <a16:creationId xmlns:a16="http://schemas.microsoft.com/office/drawing/2014/main" id="{A34056F0-8318-4EB1-9369-1811BC7FB7B8}"/>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93" name="Isosceles Triangle 92">
            <a:extLst>
              <a:ext uri="{FF2B5EF4-FFF2-40B4-BE49-F238E27FC236}">
                <a16:creationId xmlns:a16="http://schemas.microsoft.com/office/drawing/2014/main" id="{B4633CA5-7B8E-4B16-95E1-14254A5ECC9D}"/>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075300507"/>
      </p:ext>
    </p:extLst>
  </p:cSld>
  <p:clrMapOvr>
    <a:masterClrMapping/>
  </p:clrMapOvr>
  <p:transition spd="slow" advTm="0">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67075" y="31147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9436" y="2988025"/>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3802" y="37508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22292" y="3117600"/>
            <a:ext cx="1117196"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27782" y="3971932"/>
            <a:ext cx="1103919"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39755" y="4626793"/>
            <a:ext cx="109183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83595" y="250791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6393989" y="2503895"/>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393320" y="5208224"/>
            <a:ext cx="115725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45981" y="5260039"/>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6163" y="3621249"/>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5996737" y="2985859"/>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02227" y="383801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02114" y="447273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13708" y="2353849"/>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5976446" y="2366078"/>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5987862" y="5070480"/>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0522" y="5122271"/>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57879" y="3102305"/>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48976" y="3703824"/>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79595" y="247689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7520617" y="2476195"/>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512946" y="3098281"/>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3104" y="5234293"/>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25569" y="459867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20188" y="397658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20188" y="5183468"/>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3" name="Picture 62">
            <a:extLst>
              <a:ext uri="{FF2B5EF4-FFF2-40B4-BE49-F238E27FC236}">
                <a16:creationId xmlns:a16="http://schemas.microsoft.com/office/drawing/2014/main" id="{EFB45204-16D6-420F-BCC7-5193471D8A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7171" y="2038350"/>
            <a:ext cx="111823" cy="3950494"/>
          </a:xfrm>
          <a:prstGeom prst="rect">
            <a:avLst/>
          </a:prstGeom>
        </p:spPr>
      </p:pic>
      <p:sp>
        <p:nvSpPr>
          <p:cNvPr id="64" name="Rectangle 63">
            <a:extLst>
              <a:ext uri="{FF2B5EF4-FFF2-40B4-BE49-F238E27FC236}">
                <a16:creationId xmlns:a16="http://schemas.microsoft.com/office/drawing/2014/main" id="{FA997B9D-BFE7-407F-9201-54633FB711C1}"/>
              </a:ext>
            </a:extLst>
          </p:cNvPr>
          <p:cNvSpPr/>
          <p:nvPr/>
        </p:nvSpPr>
        <p:spPr>
          <a:xfrm>
            <a:off x="10764931" y="2122351"/>
            <a:ext cx="93536" cy="378178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50759" y="437304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48976" y="4360388"/>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TextBox 53">
            <a:extLst>
              <a:ext uri="{FF2B5EF4-FFF2-40B4-BE49-F238E27FC236}">
                <a16:creationId xmlns:a16="http://schemas.microsoft.com/office/drawing/2014/main" id="{F11E59C1-73D6-4749-B714-E9FA84FBC9BA}"/>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56" name="TextBox 55">
            <a:extLst>
              <a:ext uri="{FF2B5EF4-FFF2-40B4-BE49-F238E27FC236}">
                <a16:creationId xmlns:a16="http://schemas.microsoft.com/office/drawing/2014/main" id="{CCA4C0CB-A974-4516-9F66-023BBA568D9F}"/>
              </a:ext>
            </a:extLst>
          </p:cNvPr>
          <p:cNvSpPr txBox="1"/>
          <p:nvPr/>
        </p:nvSpPr>
        <p:spPr>
          <a:xfrm>
            <a:off x="2767865" y="4895739"/>
            <a:ext cx="1111250" cy="338554"/>
          </a:xfrm>
          <a:prstGeom prst="rect">
            <a:avLst/>
          </a:prstGeom>
          <a:noFill/>
        </p:spPr>
        <p:txBody>
          <a:bodyPr wrap="square">
            <a:spAutoFit/>
          </a:bodyPr>
          <a:lstStyle/>
          <a:p>
            <a:r>
              <a:rPr lang="de-DE" sz="1600" b="1" u="sng" dirty="0">
                <a:latin typeface="+mj-lt"/>
              </a:rPr>
              <a:t>Hamburg</a:t>
            </a:r>
            <a:endParaRPr lang="en-DE" sz="1600" b="1" u="sng" dirty="0"/>
          </a:p>
        </p:txBody>
      </p:sp>
      <p:sp>
        <p:nvSpPr>
          <p:cNvPr id="57" name="TextBox 56">
            <a:extLst>
              <a:ext uri="{FF2B5EF4-FFF2-40B4-BE49-F238E27FC236}">
                <a16:creationId xmlns:a16="http://schemas.microsoft.com/office/drawing/2014/main" id="{7EB7E8EE-F8F7-4CCC-B106-66CAA9D80284}"/>
              </a:ext>
            </a:extLst>
          </p:cNvPr>
          <p:cNvSpPr txBox="1"/>
          <p:nvPr/>
        </p:nvSpPr>
        <p:spPr>
          <a:xfrm>
            <a:off x="7477505" y="2101512"/>
            <a:ext cx="1111250" cy="338554"/>
          </a:xfrm>
          <a:prstGeom prst="rect">
            <a:avLst/>
          </a:prstGeom>
          <a:noFill/>
        </p:spPr>
        <p:txBody>
          <a:bodyPr wrap="square">
            <a:spAutoFit/>
          </a:bodyPr>
          <a:lstStyle/>
          <a:p>
            <a:r>
              <a:rPr lang="de-DE" sz="1600" b="1" u="sng" dirty="0">
                <a:latin typeface="+mj-lt"/>
              </a:rPr>
              <a:t>Hamburg</a:t>
            </a:r>
            <a:endParaRPr lang="en-DE" sz="1600" b="1" u="sng" dirty="0"/>
          </a:p>
        </p:txBody>
      </p:sp>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1597" y="4313739"/>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TextBox 67">
            <a:extLst>
              <a:ext uri="{FF2B5EF4-FFF2-40B4-BE49-F238E27FC236}">
                <a16:creationId xmlns:a16="http://schemas.microsoft.com/office/drawing/2014/main" id="{F9232DE3-2D6A-4B41-B641-A9566F811060}"/>
              </a:ext>
            </a:extLst>
          </p:cNvPr>
          <p:cNvSpPr txBox="1"/>
          <p:nvPr/>
        </p:nvSpPr>
        <p:spPr>
          <a:xfrm>
            <a:off x="7539488" y="3604634"/>
            <a:ext cx="1111250" cy="338554"/>
          </a:xfrm>
          <a:prstGeom prst="rect">
            <a:avLst/>
          </a:prstGeom>
          <a:noFill/>
        </p:spPr>
        <p:txBody>
          <a:bodyPr wrap="square">
            <a:spAutoFit/>
          </a:bodyPr>
          <a:lstStyle/>
          <a:p>
            <a:r>
              <a:rPr lang="de-DE" sz="1600" b="1" u="sng" dirty="0">
                <a:latin typeface="+mj-lt"/>
              </a:rPr>
              <a:t>Stuttgard</a:t>
            </a:r>
            <a:endParaRPr lang="en-DE" sz="1600" b="1" u="sng" dirty="0"/>
          </a:p>
        </p:txBody>
      </p:sp>
      <p:sp>
        <p:nvSpPr>
          <p:cNvPr id="59" name="Rectangle 58">
            <a:extLst>
              <a:ext uri="{FF2B5EF4-FFF2-40B4-BE49-F238E27FC236}">
                <a16:creationId xmlns:a16="http://schemas.microsoft.com/office/drawing/2014/main" id="{228F41A2-94F4-4FE5-ADD1-FC47530568EF}"/>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9470BD8A-ADAE-492E-B427-665B0A49887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9" name="Rectangle 68">
            <a:extLst>
              <a:ext uri="{FF2B5EF4-FFF2-40B4-BE49-F238E27FC236}">
                <a16:creationId xmlns:a16="http://schemas.microsoft.com/office/drawing/2014/main" id="{872A0D1A-2241-4027-8C70-6E7E6115306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94" name="Rectangle: Rounded Corners 93">
            <a:extLst>
              <a:ext uri="{FF2B5EF4-FFF2-40B4-BE49-F238E27FC236}">
                <a16:creationId xmlns:a16="http://schemas.microsoft.com/office/drawing/2014/main" id="{41686662-4704-4F7F-B99E-551FE14DD8C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95" name="Rectangle: Rounded Corners 94">
            <a:extLst>
              <a:ext uri="{FF2B5EF4-FFF2-40B4-BE49-F238E27FC236}">
                <a16:creationId xmlns:a16="http://schemas.microsoft.com/office/drawing/2014/main" id="{D7AAA7CB-AB90-46C1-AB1C-0E19F7132391}"/>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96" name="Isosceles Triangle 95">
            <a:extLst>
              <a:ext uri="{FF2B5EF4-FFF2-40B4-BE49-F238E27FC236}">
                <a16:creationId xmlns:a16="http://schemas.microsoft.com/office/drawing/2014/main" id="{849331E6-9EC3-4E0E-9022-9C04BDC45885}"/>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9" name="Isosceles Triangle 98">
            <a:extLst>
              <a:ext uri="{FF2B5EF4-FFF2-40B4-BE49-F238E27FC236}">
                <a16:creationId xmlns:a16="http://schemas.microsoft.com/office/drawing/2014/main" id="{729ED8E3-5BFE-4AA4-8670-F19005BEE74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0" name="Rectangle: Rounded Corners 99">
            <a:extLst>
              <a:ext uri="{FF2B5EF4-FFF2-40B4-BE49-F238E27FC236}">
                <a16:creationId xmlns:a16="http://schemas.microsoft.com/office/drawing/2014/main" id="{C4875411-3657-4182-906D-0690414C92E6}"/>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1" name="Isosceles Triangle 100">
            <a:extLst>
              <a:ext uri="{FF2B5EF4-FFF2-40B4-BE49-F238E27FC236}">
                <a16:creationId xmlns:a16="http://schemas.microsoft.com/office/drawing/2014/main" id="{3E50CE2A-0C36-4E51-9B1A-78CA20109065}"/>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4" name="Rectangle: Rounded Corners 103">
            <a:extLst>
              <a:ext uri="{FF2B5EF4-FFF2-40B4-BE49-F238E27FC236}">
                <a16:creationId xmlns:a16="http://schemas.microsoft.com/office/drawing/2014/main" id="{20C2A145-28E4-4DC7-91F9-BE4830F50C6F}"/>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103" name="Isosceles Triangle 102">
            <a:extLst>
              <a:ext uri="{FF2B5EF4-FFF2-40B4-BE49-F238E27FC236}">
                <a16:creationId xmlns:a16="http://schemas.microsoft.com/office/drawing/2014/main" id="{072E72A5-E561-4908-A6B8-ABC3C03E83F5}"/>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0" name="Rectangle 69">
            <a:extLst>
              <a:ext uri="{FF2B5EF4-FFF2-40B4-BE49-F238E27FC236}">
                <a16:creationId xmlns:a16="http://schemas.microsoft.com/office/drawing/2014/main" id="{772A73AA-CC53-40CF-959F-BD3EAFAFB71E}"/>
              </a:ext>
            </a:extLst>
          </p:cNvPr>
          <p:cNvSpPr/>
          <p:nvPr/>
        </p:nvSpPr>
        <p:spPr>
          <a:xfrm>
            <a:off x="9369830" y="1940028"/>
            <a:ext cx="1537116" cy="239864"/>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Male</a:t>
            </a:r>
            <a:endParaRPr lang="en-DE" sz="1200" dirty="0"/>
          </a:p>
        </p:txBody>
      </p:sp>
      <p:sp>
        <p:nvSpPr>
          <p:cNvPr id="71" name="Rectangle 70">
            <a:extLst>
              <a:ext uri="{FF2B5EF4-FFF2-40B4-BE49-F238E27FC236}">
                <a16:creationId xmlns:a16="http://schemas.microsoft.com/office/drawing/2014/main" id="{E68A8145-2211-4AB3-B7F8-C45B6AC4603F}"/>
              </a:ext>
            </a:extLst>
          </p:cNvPr>
          <p:cNvSpPr/>
          <p:nvPr/>
        </p:nvSpPr>
        <p:spPr>
          <a:xfrm>
            <a:off x="9369829" y="2179892"/>
            <a:ext cx="1537116"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Female</a:t>
            </a:r>
            <a:endParaRPr lang="en-DE" sz="1100" dirty="0"/>
          </a:p>
        </p:txBody>
      </p:sp>
      <p:sp>
        <p:nvSpPr>
          <p:cNvPr id="72" name="Rectangle 71">
            <a:extLst>
              <a:ext uri="{FF2B5EF4-FFF2-40B4-BE49-F238E27FC236}">
                <a16:creationId xmlns:a16="http://schemas.microsoft.com/office/drawing/2014/main" id="{3F329EA4-B294-43CF-862C-A9D0F509E106}"/>
              </a:ext>
            </a:extLst>
          </p:cNvPr>
          <p:cNvSpPr/>
          <p:nvPr/>
        </p:nvSpPr>
        <p:spPr>
          <a:xfrm>
            <a:off x="9369829" y="2419756"/>
            <a:ext cx="1537116"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Any</a:t>
            </a:r>
            <a:endParaRPr lang="en-DE" sz="1200" dirty="0"/>
          </a:p>
        </p:txBody>
      </p:sp>
      <p:sp>
        <p:nvSpPr>
          <p:cNvPr id="97" name="Rectangle: Rounded Corners 96">
            <a:extLst>
              <a:ext uri="{FF2B5EF4-FFF2-40B4-BE49-F238E27FC236}">
                <a16:creationId xmlns:a16="http://schemas.microsoft.com/office/drawing/2014/main" id="{41CC93C4-AF9B-49B9-85BA-851A8227968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Tree>
    <p:extLst>
      <p:ext uri="{BB962C8B-B14F-4D97-AF65-F5344CB8AC3E}">
        <p14:creationId xmlns:p14="http://schemas.microsoft.com/office/powerpoint/2010/main" val="148580663"/>
      </p:ext>
    </p:extLst>
  </p:cSld>
  <p:clrMapOvr>
    <a:masterClrMapping/>
  </p:clrMapOvr>
  <p:transition spd="slow" advClick="0" advTm="0">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1753832" y="3325752"/>
            <a:ext cx="1117196"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1746602" y="4245961"/>
            <a:ext cx="109183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1700167" y="4827392"/>
            <a:ext cx="115725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7">
            <a:extLst>
              <a:ext uri="{BEBA8EAE-BF5A-486C-A8C5-ECC9F3942E4B}">
                <a14:imgProps xmlns:a14="http://schemas.microsoft.com/office/drawing/2010/main">
                  <a14:imgLayer r:embed="rId8">
                    <a14:imgEffect>
                      <a14:artisticLightScreen/>
                    </a14:imgEffect>
                  </a14:imgLayer>
                </a14:imgProps>
              </a:ext>
              <a:ext uri="{28A0092B-C50C-407E-A947-70E740481C1C}">
                <a14:useLocalDpi xmlns:a14="http://schemas.microsoft.com/office/drawing/2010/main" val="0"/>
              </a:ext>
            </a:extLst>
          </a:blip>
          <a:stretch>
            <a:fillRect/>
          </a:stretch>
        </p:blipFill>
        <p:spPr>
          <a:xfrm>
            <a:off x="1328277" y="3194011"/>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9">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1308961" y="4091898"/>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0">
            <a:extLst>
              <a:ext uri="{BEBA8EAE-BF5A-486C-A8C5-ECC9F3942E4B}">
                <a14:imgProps xmlns:a14="http://schemas.microsoft.com/office/drawing/2010/main">
                  <a14:imgLayer r:embed="rId8">
                    <a14:imgEffect>
                      <a14:artisticChalkSketch/>
                    </a14:imgEffect>
                  </a14:imgLayer>
                </a14:imgProps>
              </a:ext>
              <a:ext uri="{28A0092B-C50C-407E-A947-70E740481C1C}">
                <a14:useLocalDpi xmlns:a14="http://schemas.microsoft.com/office/drawing/2010/main" val="0"/>
              </a:ext>
            </a:extLst>
          </a:blip>
          <a:stretch>
            <a:fillRect/>
          </a:stretch>
        </p:blipFill>
        <p:spPr>
          <a:xfrm>
            <a:off x="1294709" y="4689648"/>
            <a:ext cx="649773" cy="649773"/>
          </a:xfrm>
          <a:prstGeom prst="rect">
            <a:avLst/>
          </a:prstGeom>
        </p:spPr>
      </p:pic>
      <p:sp>
        <p:nvSpPr>
          <p:cNvPr id="53" name="TextBox 52">
            <a:extLst>
              <a:ext uri="{FF2B5EF4-FFF2-40B4-BE49-F238E27FC236}">
                <a16:creationId xmlns:a16="http://schemas.microsoft.com/office/drawing/2014/main" id="{0B35E472-E6CB-4AA3-9145-5A09C44BB3BE}"/>
              </a:ext>
            </a:extLst>
          </p:cNvPr>
          <p:cNvSpPr txBox="1"/>
          <p:nvPr/>
        </p:nvSpPr>
        <p:spPr>
          <a:xfrm>
            <a:off x="2844486" y="330643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2832416" y="4217841"/>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2827035" y="4802636"/>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3" name="Picture 62">
            <a:extLst>
              <a:ext uri="{FF2B5EF4-FFF2-40B4-BE49-F238E27FC236}">
                <a16:creationId xmlns:a16="http://schemas.microsoft.com/office/drawing/2014/main" id="{EFB45204-16D6-420F-BCC7-5193471D8A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7171" y="2038350"/>
            <a:ext cx="111823" cy="3950494"/>
          </a:xfrm>
          <a:prstGeom prst="rect">
            <a:avLst/>
          </a:prstGeom>
        </p:spPr>
      </p:pic>
      <p:sp>
        <p:nvSpPr>
          <p:cNvPr id="64" name="Rectangle 63">
            <a:extLst>
              <a:ext uri="{FF2B5EF4-FFF2-40B4-BE49-F238E27FC236}">
                <a16:creationId xmlns:a16="http://schemas.microsoft.com/office/drawing/2014/main" id="{FA997B9D-BFE7-407F-9201-54633FB711C1}"/>
              </a:ext>
            </a:extLst>
          </p:cNvPr>
          <p:cNvSpPr/>
          <p:nvPr/>
        </p:nvSpPr>
        <p:spPr>
          <a:xfrm>
            <a:off x="10764931" y="2122351"/>
            <a:ext cx="93536" cy="378178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55857" y="245272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54074" y="2440066"/>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1">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TextBox 53">
            <a:extLst>
              <a:ext uri="{FF2B5EF4-FFF2-40B4-BE49-F238E27FC236}">
                <a16:creationId xmlns:a16="http://schemas.microsoft.com/office/drawing/2014/main" id="{F11E59C1-73D6-4749-B714-E9FA84FBC9BA}"/>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56" name="TextBox 55">
            <a:extLst>
              <a:ext uri="{FF2B5EF4-FFF2-40B4-BE49-F238E27FC236}">
                <a16:creationId xmlns:a16="http://schemas.microsoft.com/office/drawing/2014/main" id="{CCA4C0CB-A974-4516-9F66-023BBA568D9F}"/>
              </a:ext>
            </a:extLst>
          </p:cNvPr>
          <p:cNvSpPr txBox="1"/>
          <p:nvPr/>
        </p:nvSpPr>
        <p:spPr>
          <a:xfrm>
            <a:off x="2767865" y="2967879"/>
            <a:ext cx="1111250" cy="338554"/>
          </a:xfrm>
          <a:prstGeom prst="rect">
            <a:avLst/>
          </a:prstGeom>
          <a:noFill/>
        </p:spPr>
        <p:txBody>
          <a:bodyPr wrap="square">
            <a:spAutoFit/>
          </a:bodyPr>
          <a:lstStyle/>
          <a:p>
            <a:r>
              <a:rPr lang="de-DE" sz="1600" b="1" u="sng" dirty="0">
                <a:latin typeface="+mj-lt"/>
              </a:rPr>
              <a:t>Hamburg</a:t>
            </a:r>
            <a:endParaRPr lang="en-DE" sz="1600" b="1" u="sng" dirty="0"/>
          </a:p>
        </p:txBody>
      </p:sp>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6695" y="2393417"/>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TextBox 67">
            <a:extLst>
              <a:ext uri="{FF2B5EF4-FFF2-40B4-BE49-F238E27FC236}">
                <a16:creationId xmlns:a16="http://schemas.microsoft.com/office/drawing/2014/main" id="{F9232DE3-2D6A-4B41-B641-A9566F811060}"/>
              </a:ext>
            </a:extLst>
          </p:cNvPr>
          <p:cNvSpPr txBox="1"/>
          <p:nvPr/>
        </p:nvSpPr>
        <p:spPr>
          <a:xfrm>
            <a:off x="2727344" y="3839984"/>
            <a:ext cx="1111250" cy="338554"/>
          </a:xfrm>
          <a:prstGeom prst="rect">
            <a:avLst/>
          </a:prstGeom>
          <a:noFill/>
        </p:spPr>
        <p:txBody>
          <a:bodyPr wrap="square">
            <a:spAutoFit/>
          </a:bodyPr>
          <a:lstStyle/>
          <a:p>
            <a:r>
              <a:rPr lang="de-DE" sz="1600" b="1" u="sng" dirty="0">
                <a:latin typeface="+mj-lt"/>
              </a:rPr>
              <a:t>Stuttgard</a:t>
            </a:r>
            <a:endParaRPr lang="en-DE" sz="1600" b="1" u="sng" dirty="0"/>
          </a:p>
        </p:txBody>
      </p:sp>
      <p:sp>
        <p:nvSpPr>
          <p:cNvPr id="59" name="Rectangle 58">
            <a:extLst>
              <a:ext uri="{FF2B5EF4-FFF2-40B4-BE49-F238E27FC236}">
                <a16:creationId xmlns:a16="http://schemas.microsoft.com/office/drawing/2014/main" id="{228F41A2-94F4-4FE5-ADD1-FC47530568EF}"/>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9470BD8A-ADAE-492E-B427-665B0A49887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9" name="Rectangle 68">
            <a:extLst>
              <a:ext uri="{FF2B5EF4-FFF2-40B4-BE49-F238E27FC236}">
                <a16:creationId xmlns:a16="http://schemas.microsoft.com/office/drawing/2014/main" id="{872A0D1A-2241-4027-8C70-6E7E6115306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94" name="Rectangle: Rounded Corners 93">
            <a:extLst>
              <a:ext uri="{FF2B5EF4-FFF2-40B4-BE49-F238E27FC236}">
                <a16:creationId xmlns:a16="http://schemas.microsoft.com/office/drawing/2014/main" id="{41686662-4704-4F7F-B99E-551FE14DD8C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95" name="Rectangle: Rounded Corners 94">
            <a:extLst>
              <a:ext uri="{FF2B5EF4-FFF2-40B4-BE49-F238E27FC236}">
                <a16:creationId xmlns:a16="http://schemas.microsoft.com/office/drawing/2014/main" id="{D7AAA7CB-AB90-46C1-AB1C-0E19F7132391}"/>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96" name="Isosceles Triangle 95">
            <a:extLst>
              <a:ext uri="{FF2B5EF4-FFF2-40B4-BE49-F238E27FC236}">
                <a16:creationId xmlns:a16="http://schemas.microsoft.com/office/drawing/2014/main" id="{849331E6-9EC3-4E0E-9022-9C04BDC45885}"/>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9" name="Isosceles Triangle 98">
            <a:extLst>
              <a:ext uri="{FF2B5EF4-FFF2-40B4-BE49-F238E27FC236}">
                <a16:creationId xmlns:a16="http://schemas.microsoft.com/office/drawing/2014/main" id="{729ED8E3-5BFE-4AA4-8670-F19005BEE74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0" name="Rectangle: Rounded Corners 99">
            <a:extLst>
              <a:ext uri="{FF2B5EF4-FFF2-40B4-BE49-F238E27FC236}">
                <a16:creationId xmlns:a16="http://schemas.microsoft.com/office/drawing/2014/main" id="{C4875411-3657-4182-906D-0690414C92E6}"/>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1" name="Isosceles Triangle 100">
            <a:extLst>
              <a:ext uri="{FF2B5EF4-FFF2-40B4-BE49-F238E27FC236}">
                <a16:creationId xmlns:a16="http://schemas.microsoft.com/office/drawing/2014/main" id="{3E50CE2A-0C36-4E51-9B1A-78CA20109065}"/>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4" name="Rectangle: Rounded Corners 103">
            <a:extLst>
              <a:ext uri="{FF2B5EF4-FFF2-40B4-BE49-F238E27FC236}">
                <a16:creationId xmlns:a16="http://schemas.microsoft.com/office/drawing/2014/main" id="{20C2A145-28E4-4DC7-91F9-BE4830F50C6F}"/>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103" name="Isosceles Triangle 102">
            <a:extLst>
              <a:ext uri="{FF2B5EF4-FFF2-40B4-BE49-F238E27FC236}">
                <a16:creationId xmlns:a16="http://schemas.microsoft.com/office/drawing/2014/main" id="{072E72A5-E561-4908-A6B8-ABC3C03E83F5}"/>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7" name="Rectangle: Rounded Corners 96">
            <a:extLst>
              <a:ext uri="{FF2B5EF4-FFF2-40B4-BE49-F238E27FC236}">
                <a16:creationId xmlns:a16="http://schemas.microsoft.com/office/drawing/2014/main" id="{41CC93C4-AF9B-49B9-85BA-851A8227968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Male</a:t>
            </a:r>
            <a:endParaRPr lang="en-DE" sz="1400" b="1" dirty="0">
              <a:solidFill>
                <a:schemeClr val="tx1">
                  <a:lumMod val="65000"/>
                  <a:lumOff val="35000"/>
                </a:schemeClr>
              </a:solidFill>
            </a:endParaRPr>
          </a:p>
        </p:txBody>
      </p:sp>
      <p:sp>
        <p:nvSpPr>
          <p:cNvPr id="74" name="Isosceles Triangle 73">
            <a:extLst>
              <a:ext uri="{FF2B5EF4-FFF2-40B4-BE49-F238E27FC236}">
                <a16:creationId xmlns:a16="http://schemas.microsoft.com/office/drawing/2014/main" id="{2513091C-3211-43A4-99C4-B9E618CD151E}"/>
              </a:ext>
            </a:extLst>
          </p:cNvPr>
          <p:cNvSpPr/>
          <p:nvPr/>
        </p:nvSpPr>
        <p:spPr>
          <a:xfrm flipV="1">
            <a:off x="10647862" y="172732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1953076912"/>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5587</TotalTime>
  <Words>1686</Words>
  <Application>Microsoft Office PowerPoint</Application>
  <PresentationFormat>Widescreen</PresentationFormat>
  <Paragraphs>363</Paragraphs>
  <Slides>14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Arial</vt:lpstr>
      <vt:lpstr>Bell MT</vt:lpstr>
      <vt:lpstr>Calibri</vt:lpstr>
      <vt:lpstr>Calibri Light</vt:lpstr>
      <vt:lpstr>Google Sans</vt:lpstr>
      <vt:lpstr>Lato</vt:lpstr>
      <vt:lpstr>Open Sans</vt:lpstr>
      <vt:lpstr>Roboto</vt:lpstr>
      <vt:lpstr>var(--footer_headings_typography-font-family)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Roger Samson</dc:creator>
  <cp:lastModifiedBy>Roger Iskrenov</cp:lastModifiedBy>
  <cp:revision>148</cp:revision>
  <dcterms:created xsi:type="dcterms:W3CDTF">2024-11-24T16:12:47Z</dcterms:created>
  <dcterms:modified xsi:type="dcterms:W3CDTF">2025-01-07T11:19:46Z</dcterms:modified>
</cp:coreProperties>
</file>